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75"/>
  </p:notesMasterIdLst>
  <p:handoutMasterIdLst>
    <p:handoutMasterId r:id="rId76"/>
  </p:handoutMasterIdLst>
  <p:sldIdLst>
    <p:sldId id="275" r:id="rId2"/>
    <p:sldId id="257" r:id="rId3"/>
    <p:sldId id="279" r:id="rId4"/>
    <p:sldId id="269" r:id="rId5"/>
    <p:sldId id="265" r:id="rId6"/>
    <p:sldId id="280" r:id="rId7"/>
    <p:sldId id="282" r:id="rId8"/>
    <p:sldId id="266" r:id="rId9"/>
    <p:sldId id="277" r:id="rId10"/>
    <p:sldId id="278" r:id="rId11"/>
    <p:sldId id="345" r:id="rId12"/>
    <p:sldId id="344" r:id="rId13"/>
    <p:sldId id="346" r:id="rId14"/>
    <p:sldId id="348" r:id="rId15"/>
    <p:sldId id="350" r:id="rId16"/>
    <p:sldId id="351" r:id="rId17"/>
    <p:sldId id="347" r:id="rId18"/>
    <p:sldId id="349" r:id="rId19"/>
    <p:sldId id="353" r:id="rId20"/>
    <p:sldId id="354" r:id="rId21"/>
    <p:sldId id="355" r:id="rId22"/>
    <p:sldId id="356" r:id="rId23"/>
    <p:sldId id="357" r:id="rId24"/>
    <p:sldId id="306" r:id="rId25"/>
    <p:sldId id="284" r:id="rId26"/>
    <p:sldId id="285" r:id="rId27"/>
    <p:sldId id="286" r:id="rId28"/>
    <p:sldId id="287" r:id="rId29"/>
    <p:sldId id="288" r:id="rId30"/>
    <p:sldId id="289" r:id="rId31"/>
    <p:sldId id="290" r:id="rId32"/>
    <p:sldId id="291" r:id="rId33"/>
    <p:sldId id="292" r:id="rId34"/>
    <p:sldId id="293" r:id="rId35"/>
    <p:sldId id="294" r:id="rId36"/>
    <p:sldId id="297" r:id="rId37"/>
    <p:sldId id="299" r:id="rId38"/>
    <p:sldId id="298" r:id="rId39"/>
    <p:sldId id="300" r:id="rId40"/>
    <p:sldId id="302" r:id="rId41"/>
    <p:sldId id="301" r:id="rId42"/>
    <p:sldId id="303" r:id="rId43"/>
    <p:sldId id="304" r:id="rId44"/>
    <p:sldId id="307" r:id="rId45"/>
    <p:sldId id="296" r:id="rId46"/>
    <p:sldId id="309" r:id="rId47"/>
    <p:sldId id="310" r:id="rId48"/>
    <p:sldId id="311" r:id="rId49"/>
    <p:sldId id="312" r:id="rId50"/>
    <p:sldId id="313" r:id="rId51"/>
    <p:sldId id="319" r:id="rId52"/>
    <p:sldId id="314" r:id="rId53"/>
    <p:sldId id="318" r:id="rId54"/>
    <p:sldId id="320" r:id="rId55"/>
    <p:sldId id="321" r:id="rId56"/>
    <p:sldId id="322" r:id="rId57"/>
    <p:sldId id="324" r:id="rId58"/>
    <p:sldId id="325" r:id="rId59"/>
    <p:sldId id="328" r:id="rId60"/>
    <p:sldId id="327" r:id="rId61"/>
    <p:sldId id="326" r:id="rId62"/>
    <p:sldId id="331" r:id="rId63"/>
    <p:sldId id="330" r:id="rId64"/>
    <p:sldId id="329" r:id="rId65"/>
    <p:sldId id="332" r:id="rId66"/>
    <p:sldId id="333" r:id="rId67"/>
    <p:sldId id="334" r:id="rId68"/>
    <p:sldId id="335" r:id="rId69"/>
    <p:sldId id="336" r:id="rId70"/>
    <p:sldId id="337" r:id="rId71"/>
    <p:sldId id="338" r:id="rId72"/>
    <p:sldId id="339" r:id="rId73"/>
    <p:sldId id="283"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95" d="100"/>
          <a:sy n="95" d="100"/>
        </p:scale>
        <p:origin x="10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6/10/2025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 Id="rId5" Type="http://schemas.openxmlformats.org/officeDocument/2006/relationships/image" Target="../media/image131.png"/><Relationship Id="rId4"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5" Type="http://schemas.openxmlformats.org/officeDocument/2006/relationships/image" Target="../media/image137.png"/><Relationship Id="rId4" Type="http://schemas.openxmlformats.org/officeDocument/2006/relationships/image" Target="../media/image1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 Id="rId5" Type="http://schemas.openxmlformats.org/officeDocument/2006/relationships/image" Target="../media/image152.png"/><Relationship Id="rId4" Type="http://schemas.openxmlformats.org/officeDocument/2006/relationships/image" Target="../media/image151.png"/></Relationships>
</file>

<file path=ppt/slides/_rels/slide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7E5EC-E6E1-36A0-2D85-F91341A36CF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922F6F-0BA5-07B0-7548-5C9D05EBEC88}"/>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B6C464BE-1F36-9AAC-C501-1B458C3BE539}"/>
              </a:ext>
            </a:extLst>
          </p:cNvPr>
          <p:cNvSpPr>
            <a:spLocks noGrp="1"/>
          </p:cNvSpPr>
          <p:nvPr>
            <p:ph type="title"/>
          </p:nvPr>
        </p:nvSpPr>
        <p:spPr/>
        <p:txBody>
          <a:bodyPr/>
          <a:lstStyle/>
          <a:p>
            <a:r>
              <a:rPr lang="en-US" dirty="0"/>
              <a:t>ERD</a:t>
            </a:r>
          </a:p>
        </p:txBody>
      </p:sp>
      <p:pic>
        <p:nvPicPr>
          <p:cNvPr id="6" name="Picture 5" descr="A computer screen shot of a computer&#10;&#10;AI-generated content may be incorrect.">
            <a:extLst>
              <a:ext uri="{FF2B5EF4-FFF2-40B4-BE49-F238E27FC236}">
                <a16:creationId xmlns:a16="http://schemas.microsoft.com/office/drawing/2014/main" id="{C58F7D7F-4E55-1CF5-B212-B7C8AFE4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993" y="953838"/>
            <a:ext cx="6736702" cy="5448104"/>
          </a:xfrm>
          <a:prstGeom prst="rect">
            <a:avLst/>
          </a:prstGeom>
        </p:spPr>
      </p:pic>
    </p:spTree>
    <p:extLst>
      <p:ext uri="{BB962C8B-B14F-4D97-AF65-F5344CB8AC3E}">
        <p14:creationId xmlns:p14="http://schemas.microsoft.com/office/powerpoint/2010/main" val="783058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040F3-1904-C3CE-E0C2-810C3D0F074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1D838C-42D4-8281-B308-83DFF2D0DA5A}"/>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5" name="Title 4">
            <a:extLst>
              <a:ext uri="{FF2B5EF4-FFF2-40B4-BE49-F238E27FC236}">
                <a16:creationId xmlns:a16="http://schemas.microsoft.com/office/drawing/2014/main" id="{EF48FEB1-AC46-AB43-BE0E-D096CB0F050E}"/>
              </a:ext>
            </a:extLst>
          </p:cNvPr>
          <p:cNvSpPr>
            <a:spLocks noGrp="1"/>
          </p:cNvSpPr>
          <p:nvPr>
            <p:ph type="title"/>
          </p:nvPr>
        </p:nvSpPr>
        <p:spPr/>
        <p:txBody>
          <a:bodyPr/>
          <a:lstStyle/>
          <a:p>
            <a:r>
              <a:rPr lang="en-US"/>
              <a:t>Yêu cầu của khách hàng</a:t>
            </a:r>
            <a:endParaRPr lang="en-US" dirty="0"/>
          </a:p>
        </p:txBody>
      </p:sp>
      <p:sp>
        <p:nvSpPr>
          <p:cNvPr id="6" name="TextBox 5">
            <a:extLst>
              <a:ext uri="{FF2B5EF4-FFF2-40B4-BE49-F238E27FC236}">
                <a16:creationId xmlns:a16="http://schemas.microsoft.com/office/drawing/2014/main" id="{0A060499-683E-F120-3D8D-7897C85B0948}"/>
              </a:ext>
            </a:extLst>
          </p:cNvPr>
          <p:cNvSpPr txBox="1"/>
          <p:nvPr/>
        </p:nvSpPr>
        <p:spPr>
          <a:xfrm>
            <a:off x="630510" y="1070330"/>
            <a:ext cx="6055568" cy="461665"/>
          </a:xfrm>
          <a:prstGeom prst="rect">
            <a:avLst/>
          </a:prstGeom>
          <a:noFill/>
        </p:spPr>
        <p:txBody>
          <a:bodyPr wrap="square" rtlCol="0">
            <a:spAutoFit/>
          </a:bodyPr>
          <a:lstStyle/>
          <a:p>
            <a:r>
              <a:rPr lang="en-US" sz="2400" b="1" dirty="0"/>
              <a:t>Xem </a:t>
            </a:r>
            <a:r>
              <a:rPr lang="en-US" sz="2400" b="1" dirty="0" err="1"/>
              <a:t>thông</a:t>
            </a:r>
            <a:r>
              <a:rPr lang="en-US" sz="2400" b="1" dirty="0"/>
              <a:t> tin </a:t>
            </a:r>
            <a:r>
              <a:rPr lang="en-US" sz="2400" b="1" dirty="0" err="1"/>
              <a:t>cá</a:t>
            </a:r>
            <a:r>
              <a:rPr lang="en-US" sz="2400" b="1" dirty="0"/>
              <a:t> </a:t>
            </a:r>
            <a:r>
              <a:rPr lang="en-US" sz="2400" b="1" dirty="0" err="1"/>
              <a:t>nhân</a:t>
            </a:r>
            <a:endParaRPr lang="en-US" sz="2400" b="1" dirty="0"/>
          </a:p>
        </p:txBody>
      </p:sp>
      <p:pic>
        <p:nvPicPr>
          <p:cNvPr id="7" name="Picture 6">
            <a:extLst>
              <a:ext uri="{FF2B5EF4-FFF2-40B4-BE49-F238E27FC236}">
                <a16:creationId xmlns:a16="http://schemas.microsoft.com/office/drawing/2014/main" id="{4ECA47CD-ED97-9B32-1178-A9E7D7A3F40B}"/>
              </a:ext>
            </a:extLst>
          </p:cNvPr>
          <p:cNvPicPr>
            <a:picLocks noChangeAspect="1"/>
          </p:cNvPicPr>
          <p:nvPr/>
        </p:nvPicPr>
        <p:blipFill>
          <a:blip r:embed="rId2"/>
          <a:stretch>
            <a:fillRect/>
          </a:stretch>
        </p:blipFill>
        <p:spPr>
          <a:xfrm>
            <a:off x="630510" y="1634224"/>
            <a:ext cx="3372321" cy="600159"/>
          </a:xfrm>
          <a:prstGeom prst="rect">
            <a:avLst/>
          </a:prstGeom>
        </p:spPr>
      </p:pic>
      <p:pic>
        <p:nvPicPr>
          <p:cNvPr id="10" name="Picture 9">
            <a:extLst>
              <a:ext uri="{FF2B5EF4-FFF2-40B4-BE49-F238E27FC236}">
                <a16:creationId xmlns:a16="http://schemas.microsoft.com/office/drawing/2014/main" id="{DD5CD20E-B87A-E3E3-759A-17DBEC48F121}"/>
              </a:ext>
            </a:extLst>
          </p:cNvPr>
          <p:cNvPicPr>
            <a:picLocks noChangeAspect="1"/>
          </p:cNvPicPr>
          <p:nvPr/>
        </p:nvPicPr>
        <p:blipFill>
          <a:blip r:embed="rId3"/>
          <a:stretch>
            <a:fillRect/>
          </a:stretch>
        </p:blipFill>
        <p:spPr>
          <a:xfrm>
            <a:off x="630510" y="2336612"/>
            <a:ext cx="4439270" cy="533474"/>
          </a:xfrm>
          <a:prstGeom prst="rect">
            <a:avLst/>
          </a:prstGeom>
        </p:spPr>
      </p:pic>
      <p:sp>
        <p:nvSpPr>
          <p:cNvPr id="11" name="TextBox 10">
            <a:extLst>
              <a:ext uri="{FF2B5EF4-FFF2-40B4-BE49-F238E27FC236}">
                <a16:creationId xmlns:a16="http://schemas.microsoft.com/office/drawing/2014/main" id="{F78DDCCD-A8F5-678B-195D-A4B5A312AE77}"/>
              </a:ext>
            </a:extLst>
          </p:cNvPr>
          <p:cNvSpPr txBox="1"/>
          <p:nvPr/>
        </p:nvSpPr>
        <p:spPr>
          <a:xfrm>
            <a:off x="525720" y="3987915"/>
            <a:ext cx="6055568" cy="461665"/>
          </a:xfrm>
          <a:prstGeom prst="rect">
            <a:avLst/>
          </a:prstGeom>
          <a:noFill/>
        </p:spPr>
        <p:txBody>
          <a:bodyPr wrap="square" rtlCol="0">
            <a:spAutoFit/>
          </a:bodyPr>
          <a:lstStyle/>
          <a:p>
            <a:r>
              <a:rPr lang="en-US" sz="2400" b="1" dirty="0"/>
              <a:t>Xem </a:t>
            </a:r>
            <a:r>
              <a:rPr lang="en-US" sz="2400" b="1" dirty="0" err="1"/>
              <a:t>danh</a:t>
            </a:r>
            <a:r>
              <a:rPr lang="en-US" sz="2400" b="1" dirty="0"/>
              <a:t> </a:t>
            </a:r>
            <a:r>
              <a:rPr lang="en-US" sz="2400" b="1" dirty="0" err="1"/>
              <a:t>sách</a:t>
            </a:r>
            <a:r>
              <a:rPr lang="en-US" sz="2400" b="1" dirty="0"/>
              <a:t> </a:t>
            </a:r>
            <a:r>
              <a:rPr lang="en-US" sz="2400" b="1" dirty="0" err="1"/>
              <a:t>dịch</a:t>
            </a:r>
            <a:r>
              <a:rPr lang="en-US" sz="2400" b="1" dirty="0"/>
              <a:t> </a:t>
            </a:r>
            <a:r>
              <a:rPr lang="en-US" sz="2400" b="1" dirty="0" err="1"/>
              <a:t>vụ</a:t>
            </a:r>
            <a:endParaRPr lang="en-US" sz="2400" b="1" dirty="0"/>
          </a:p>
        </p:txBody>
      </p:sp>
      <p:pic>
        <p:nvPicPr>
          <p:cNvPr id="13" name="Picture 12">
            <a:extLst>
              <a:ext uri="{FF2B5EF4-FFF2-40B4-BE49-F238E27FC236}">
                <a16:creationId xmlns:a16="http://schemas.microsoft.com/office/drawing/2014/main" id="{468E4BD3-E530-B7C8-A973-5B95C0676B65}"/>
              </a:ext>
            </a:extLst>
          </p:cNvPr>
          <p:cNvPicPr>
            <a:picLocks noChangeAspect="1"/>
          </p:cNvPicPr>
          <p:nvPr/>
        </p:nvPicPr>
        <p:blipFill>
          <a:blip r:embed="rId4"/>
          <a:stretch>
            <a:fillRect/>
          </a:stretch>
        </p:blipFill>
        <p:spPr>
          <a:xfrm>
            <a:off x="568785" y="4623618"/>
            <a:ext cx="4648849" cy="247685"/>
          </a:xfrm>
          <a:prstGeom prst="rect">
            <a:avLst/>
          </a:prstGeom>
        </p:spPr>
      </p:pic>
      <p:pic>
        <p:nvPicPr>
          <p:cNvPr id="15" name="Picture 14">
            <a:extLst>
              <a:ext uri="{FF2B5EF4-FFF2-40B4-BE49-F238E27FC236}">
                <a16:creationId xmlns:a16="http://schemas.microsoft.com/office/drawing/2014/main" id="{64000713-D794-292A-6D3C-B6126BE263DD}"/>
              </a:ext>
            </a:extLst>
          </p:cNvPr>
          <p:cNvPicPr>
            <a:picLocks noChangeAspect="1"/>
          </p:cNvPicPr>
          <p:nvPr/>
        </p:nvPicPr>
        <p:blipFill>
          <a:blip r:embed="rId5"/>
          <a:stretch>
            <a:fillRect/>
          </a:stretch>
        </p:blipFill>
        <p:spPr>
          <a:xfrm>
            <a:off x="5260698" y="2674143"/>
            <a:ext cx="3743847" cy="3353268"/>
          </a:xfrm>
          <a:prstGeom prst="rect">
            <a:avLst/>
          </a:prstGeom>
        </p:spPr>
      </p:pic>
    </p:spTree>
    <p:extLst>
      <p:ext uri="{BB962C8B-B14F-4D97-AF65-F5344CB8AC3E}">
        <p14:creationId xmlns:p14="http://schemas.microsoft.com/office/powerpoint/2010/main" val="247371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0D5DF-40B1-F11D-1CA1-7394A050494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CB7C9-D2FB-0FB1-FB32-71CAC51433E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5" name="Title 4">
            <a:extLst>
              <a:ext uri="{FF2B5EF4-FFF2-40B4-BE49-F238E27FC236}">
                <a16:creationId xmlns:a16="http://schemas.microsoft.com/office/drawing/2014/main" id="{14EA6343-6C9D-6E6F-33B7-7E39CDEF1CED}"/>
              </a:ext>
            </a:extLst>
          </p:cNvPr>
          <p:cNvSpPr>
            <a:spLocks noGrp="1"/>
          </p:cNvSpPr>
          <p:nvPr>
            <p:ph type="title"/>
          </p:nvPr>
        </p:nvSpPr>
        <p:spPr/>
        <p:txBody>
          <a:bodyPr/>
          <a:lstStyle/>
          <a:p>
            <a:r>
              <a:rPr lang="en-US"/>
              <a:t>Yêu cầu của khách hàng</a:t>
            </a:r>
            <a:endParaRPr lang="en-US" dirty="0"/>
          </a:p>
        </p:txBody>
      </p:sp>
      <p:pic>
        <p:nvPicPr>
          <p:cNvPr id="4" name="Picture 3">
            <a:extLst>
              <a:ext uri="{FF2B5EF4-FFF2-40B4-BE49-F238E27FC236}">
                <a16:creationId xmlns:a16="http://schemas.microsoft.com/office/drawing/2014/main" id="{74215EB7-199F-D6A2-8564-ECF08C538DC8}"/>
              </a:ext>
            </a:extLst>
          </p:cNvPr>
          <p:cNvPicPr>
            <a:picLocks noChangeAspect="1"/>
          </p:cNvPicPr>
          <p:nvPr/>
        </p:nvPicPr>
        <p:blipFill>
          <a:blip r:embed="rId2"/>
          <a:stretch>
            <a:fillRect/>
          </a:stretch>
        </p:blipFill>
        <p:spPr>
          <a:xfrm>
            <a:off x="659090" y="2066532"/>
            <a:ext cx="3372321" cy="514422"/>
          </a:xfrm>
          <a:prstGeom prst="rect">
            <a:avLst/>
          </a:prstGeom>
        </p:spPr>
      </p:pic>
      <p:sp>
        <p:nvSpPr>
          <p:cNvPr id="6" name="TextBox 5">
            <a:extLst>
              <a:ext uri="{FF2B5EF4-FFF2-40B4-BE49-F238E27FC236}">
                <a16:creationId xmlns:a16="http://schemas.microsoft.com/office/drawing/2014/main" id="{B4F0639D-5739-C7DF-F611-FCC2752F6444}"/>
              </a:ext>
            </a:extLst>
          </p:cNvPr>
          <p:cNvSpPr txBox="1"/>
          <p:nvPr/>
        </p:nvSpPr>
        <p:spPr>
          <a:xfrm>
            <a:off x="659090" y="1282164"/>
            <a:ext cx="6055568" cy="461665"/>
          </a:xfrm>
          <a:prstGeom prst="rect">
            <a:avLst/>
          </a:prstGeom>
          <a:noFill/>
        </p:spPr>
        <p:txBody>
          <a:bodyPr wrap="square" rtlCol="0">
            <a:spAutoFit/>
          </a:bodyPr>
          <a:lstStyle/>
          <a:p>
            <a:r>
              <a:rPr lang="en-US" sz="2400" b="1" dirty="0" err="1"/>
              <a:t>Khách</a:t>
            </a:r>
            <a:r>
              <a:rPr lang="en-US" sz="2400" b="1" dirty="0"/>
              <a:t> </a:t>
            </a:r>
            <a:r>
              <a:rPr lang="en-US" sz="2400" b="1" dirty="0" err="1"/>
              <a:t>hàng</a:t>
            </a:r>
            <a:r>
              <a:rPr lang="en-US" sz="2400" b="1" dirty="0"/>
              <a:t> </a:t>
            </a:r>
            <a:r>
              <a:rPr lang="en-US" sz="2400" b="1" dirty="0" err="1"/>
              <a:t>có</a:t>
            </a:r>
            <a:r>
              <a:rPr lang="en-US" sz="2400" b="1" dirty="0"/>
              <a:t> </a:t>
            </a:r>
            <a:r>
              <a:rPr lang="en-US" sz="2400" b="1" dirty="0" err="1"/>
              <a:t>thể</a:t>
            </a:r>
            <a:r>
              <a:rPr lang="en-US" sz="2400" b="1" dirty="0"/>
              <a:t> </a:t>
            </a:r>
            <a:r>
              <a:rPr lang="en-US" sz="2400" b="1" dirty="0" err="1"/>
              <a:t>xem</a:t>
            </a:r>
            <a:r>
              <a:rPr lang="en-US" sz="2400" b="1" dirty="0"/>
              <a:t> </a:t>
            </a:r>
            <a:r>
              <a:rPr lang="en-US" sz="2400" b="1" dirty="0" err="1"/>
              <a:t>lịch</a:t>
            </a:r>
            <a:r>
              <a:rPr lang="en-US" sz="2400" b="1" dirty="0"/>
              <a:t> </a:t>
            </a:r>
            <a:r>
              <a:rPr lang="en-US" sz="2400" b="1" dirty="0" err="1"/>
              <a:t>sử</a:t>
            </a:r>
            <a:r>
              <a:rPr lang="en-US" sz="2400" b="1" dirty="0"/>
              <a:t> </a:t>
            </a:r>
            <a:r>
              <a:rPr lang="en-US" sz="2400" b="1" dirty="0" err="1"/>
              <a:t>mua</a:t>
            </a:r>
            <a:r>
              <a:rPr lang="en-US" sz="2400" b="1" dirty="0"/>
              <a:t> </a:t>
            </a:r>
            <a:r>
              <a:rPr lang="en-US" sz="2400" b="1" dirty="0" err="1"/>
              <a:t>hàng</a:t>
            </a:r>
            <a:endParaRPr lang="en-US" sz="2400" b="1" dirty="0"/>
          </a:p>
        </p:txBody>
      </p:sp>
      <p:pic>
        <p:nvPicPr>
          <p:cNvPr id="8" name="Picture 7">
            <a:extLst>
              <a:ext uri="{FF2B5EF4-FFF2-40B4-BE49-F238E27FC236}">
                <a16:creationId xmlns:a16="http://schemas.microsoft.com/office/drawing/2014/main" id="{4FF5F767-7D11-0635-C441-57BF0E6C2C2E}"/>
              </a:ext>
            </a:extLst>
          </p:cNvPr>
          <p:cNvPicPr>
            <a:picLocks noChangeAspect="1"/>
          </p:cNvPicPr>
          <p:nvPr/>
        </p:nvPicPr>
        <p:blipFill>
          <a:blip r:embed="rId3"/>
          <a:stretch>
            <a:fillRect/>
          </a:stretch>
        </p:blipFill>
        <p:spPr>
          <a:xfrm>
            <a:off x="659090" y="3002474"/>
            <a:ext cx="6687483" cy="1295581"/>
          </a:xfrm>
          <a:prstGeom prst="rect">
            <a:avLst/>
          </a:prstGeom>
        </p:spPr>
      </p:pic>
    </p:spTree>
    <p:extLst>
      <p:ext uri="{BB962C8B-B14F-4D97-AF65-F5344CB8AC3E}">
        <p14:creationId xmlns:p14="http://schemas.microsoft.com/office/powerpoint/2010/main" val="156171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4C567-B951-1A51-51D7-C91C4E3C8CA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D85BC-0CAF-211B-C100-41E4723033D5}"/>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5" name="Title 4">
            <a:extLst>
              <a:ext uri="{FF2B5EF4-FFF2-40B4-BE49-F238E27FC236}">
                <a16:creationId xmlns:a16="http://schemas.microsoft.com/office/drawing/2014/main" id="{6471DE47-5483-3867-BD19-C30A84A9AD66}"/>
              </a:ext>
            </a:extLst>
          </p:cNvPr>
          <p:cNvSpPr>
            <a:spLocks noGrp="1"/>
          </p:cNvSpPr>
          <p:nvPr>
            <p:ph type="title"/>
          </p:nvPr>
        </p:nvSpPr>
        <p:spPr/>
        <p:txBody>
          <a:bodyPr/>
          <a:lstStyle/>
          <a:p>
            <a:r>
              <a:rPr lang="en-US" dirty="0" err="1"/>
              <a:t>Yêu</a:t>
            </a:r>
            <a:r>
              <a:rPr lang="en-US" dirty="0"/>
              <a:t> </a:t>
            </a:r>
            <a:r>
              <a:rPr lang="en-US" dirty="0" err="1"/>
              <a:t>cầu</a:t>
            </a:r>
            <a:r>
              <a:rPr lang="en-US" dirty="0"/>
              <a:t> </a:t>
            </a:r>
            <a:r>
              <a:rPr lang="en-US" dirty="0" err="1"/>
              <a:t>của</a:t>
            </a:r>
            <a:r>
              <a:rPr lang="en-US" dirty="0"/>
              <a:t> </a:t>
            </a:r>
            <a:r>
              <a:rPr lang="en-US" dirty="0" err="1"/>
              <a:t>nhân</a:t>
            </a:r>
            <a:r>
              <a:rPr lang="en-US" dirty="0"/>
              <a:t> </a:t>
            </a:r>
            <a:r>
              <a:rPr lang="en-US" dirty="0" err="1"/>
              <a:t>viên</a:t>
            </a:r>
            <a:endParaRPr lang="en-US" dirty="0"/>
          </a:p>
        </p:txBody>
      </p:sp>
      <p:pic>
        <p:nvPicPr>
          <p:cNvPr id="7" name="Picture 6">
            <a:extLst>
              <a:ext uri="{FF2B5EF4-FFF2-40B4-BE49-F238E27FC236}">
                <a16:creationId xmlns:a16="http://schemas.microsoft.com/office/drawing/2014/main" id="{7E891975-278D-33E2-546F-B58FC398C7DB}"/>
              </a:ext>
            </a:extLst>
          </p:cNvPr>
          <p:cNvPicPr>
            <a:picLocks noChangeAspect="1"/>
          </p:cNvPicPr>
          <p:nvPr/>
        </p:nvPicPr>
        <p:blipFill>
          <a:blip r:embed="rId2"/>
          <a:stretch>
            <a:fillRect/>
          </a:stretch>
        </p:blipFill>
        <p:spPr>
          <a:xfrm>
            <a:off x="0" y="3598781"/>
            <a:ext cx="9144000" cy="156097"/>
          </a:xfrm>
          <a:prstGeom prst="rect">
            <a:avLst/>
          </a:prstGeom>
        </p:spPr>
      </p:pic>
      <p:pic>
        <p:nvPicPr>
          <p:cNvPr id="11" name="Picture 10">
            <a:extLst>
              <a:ext uri="{FF2B5EF4-FFF2-40B4-BE49-F238E27FC236}">
                <a16:creationId xmlns:a16="http://schemas.microsoft.com/office/drawing/2014/main" id="{E7D9C24A-09A4-EFB2-3536-E2F2F5B14E21}"/>
              </a:ext>
            </a:extLst>
          </p:cNvPr>
          <p:cNvPicPr>
            <a:picLocks noChangeAspect="1"/>
          </p:cNvPicPr>
          <p:nvPr/>
        </p:nvPicPr>
        <p:blipFill>
          <a:blip r:embed="rId3"/>
          <a:stretch>
            <a:fillRect/>
          </a:stretch>
        </p:blipFill>
        <p:spPr>
          <a:xfrm>
            <a:off x="0" y="5060250"/>
            <a:ext cx="9144000" cy="206504"/>
          </a:xfrm>
          <a:prstGeom prst="rect">
            <a:avLst/>
          </a:prstGeom>
        </p:spPr>
      </p:pic>
      <p:sp>
        <p:nvSpPr>
          <p:cNvPr id="16" name="TextBox 15">
            <a:extLst>
              <a:ext uri="{FF2B5EF4-FFF2-40B4-BE49-F238E27FC236}">
                <a16:creationId xmlns:a16="http://schemas.microsoft.com/office/drawing/2014/main" id="{00A1E031-9976-941E-A816-13E9BC19FB29}"/>
              </a:ext>
            </a:extLst>
          </p:cNvPr>
          <p:cNvSpPr txBox="1"/>
          <p:nvPr/>
        </p:nvSpPr>
        <p:spPr>
          <a:xfrm>
            <a:off x="46653" y="1243798"/>
            <a:ext cx="6055568" cy="461665"/>
          </a:xfrm>
          <a:prstGeom prst="rect">
            <a:avLst/>
          </a:prstGeom>
          <a:noFill/>
        </p:spPr>
        <p:txBody>
          <a:bodyPr wrap="square" rtlCol="0">
            <a:spAutoFit/>
          </a:bodyPr>
          <a:lstStyle/>
          <a:p>
            <a:r>
              <a:rPr lang="en-US" sz="2400" b="1" dirty="0" err="1"/>
              <a:t>Nhân</a:t>
            </a:r>
            <a:r>
              <a:rPr lang="en-US" sz="2400" b="1" dirty="0"/>
              <a:t> </a:t>
            </a:r>
            <a:r>
              <a:rPr lang="en-US" sz="2400" b="1" dirty="0" err="1"/>
              <a:t>viên</a:t>
            </a:r>
            <a:r>
              <a:rPr lang="en-US" sz="2400" b="1" dirty="0"/>
              <a:t> </a:t>
            </a:r>
            <a:r>
              <a:rPr lang="en-US" sz="2400" b="1" dirty="0" err="1"/>
              <a:t>có</a:t>
            </a:r>
            <a:r>
              <a:rPr lang="en-US" sz="2400" b="1" dirty="0"/>
              <a:t> </a:t>
            </a:r>
            <a:r>
              <a:rPr lang="en-US" sz="2400" b="1" dirty="0" err="1"/>
              <a:t>thể</a:t>
            </a:r>
            <a:r>
              <a:rPr lang="en-US" sz="2400" b="1" dirty="0"/>
              <a:t> </a:t>
            </a:r>
            <a:r>
              <a:rPr lang="en-US" sz="2400" b="1" dirty="0" err="1"/>
              <a:t>lập</a:t>
            </a:r>
            <a:r>
              <a:rPr lang="en-US" sz="2400" b="1" dirty="0"/>
              <a:t> </a:t>
            </a:r>
            <a:r>
              <a:rPr lang="en-US" sz="2400" b="1" dirty="0" err="1"/>
              <a:t>hóa</a:t>
            </a:r>
            <a:r>
              <a:rPr lang="en-US" sz="2400" b="1" dirty="0"/>
              <a:t> </a:t>
            </a:r>
            <a:r>
              <a:rPr lang="en-US" sz="2400" b="1" dirty="0" err="1"/>
              <a:t>đơn</a:t>
            </a:r>
            <a:r>
              <a:rPr lang="en-US" sz="2400" b="1" dirty="0"/>
              <a:t> </a:t>
            </a:r>
            <a:r>
              <a:rPr lang="en-US" sz="2400" b="1" dirty="0" err="1"/>
              <a:t>cho</a:t>
            </a:r>
            <a:r>
              <a:rPr lang="en-US" sz="2400" b="1" dirty="0"/>
              <a:t> </a:t>
            </a:r>
            <a:r>
              <a:rPr lang="en-US" sz="2400" b="1" dirty="0" err="1"/>
              <a:t>khách</a:t>
            </a:r>
            <a:r>
              <a:rPr lang="en-US" sz="2400" b="1" dirty="0"/>
              <a:t> </a:t>
            </a:r>
            <a:r>
              <a:rPr lang="en-US" sz="2400" b="1" dirty="0" err="1"/>
              <a:t>hàng</a:t>
            </a:r>
            <a:endParaRPr lang="en-US" sz="2400" b="1" dirty="0"/>
          </a:p>
        </p:txBody>
      </p:sp>
      <p:pic>
        <p:nvPicPr>
          <p:cNvPr id="5122" name="Picture 2" descr="Không có mô tả.">
            <a:extLst>
              <a:ext uri="{FF2B5EF4-FFF2-40B4-BE49-F238E27FC236}">
                <a16:creationId xmlns:a16="http://schemas.microsoft.com/office/drawing/2014/main" id="{5DF3AA39-37B7-B3CE-7C6F-043E6E335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78951"/>
            <a:ext cx="8058150" cy="6572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hông có mô tả.">
            <a:extLst>
              <a:ext uri="{FF2B5EF4-FFF2-40B4-BE49-F238E27FC236}">
                <a16:creationId xmlns:a16="http://schemas.microsoft.com/office/drawing/2014/main" id="{BB1FF9B6-DC42-851C-CC29-2C2B4FD7F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13709"/>
            <a:ext cx="9144000" cy="158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17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E35D7-9238-9F21-C11C-86ECE6D50D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62543C-C6B5-F7BC-E928-A72842A33B71}"/>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5" name="Title 4">
            <a:extLst>
              <a:ext uri="{FF2B5EF4-FFF2-40B4-BE49-F238E27FC236}">
                <a16:creationId xmlns:a16="http://schemas.microsoft.com/office/drawing/2014/main" id="{C9928A82-8D93-CBDD-4307-1BD0180F4B44}"/>
              </a:ext>
            </a:extLst>
          </p:cNvPr>
          <p:cNvSpPr>
            <a:spLocks noGrp="1"/>
          </p:cNvSpPr>
          <p:nvPr>
            <p:ph type="title"/>
          </p:nvPr>
        </p:nvSpPr>
        <p:spPr/>
        <p:txBody>
          <a:bodyPr/>
          <a:lstStyle/>
          <a:p>
            <a:r>
              <a:rPr lang="en-US" dirty="0" err="1"/>
              <a:t>Yêu</a:t>
            </a:r>
            <a:r>
              <a:rPr lang="en-US" dirty="0"/>
              <a:t> </a:t>
            </a:r>
            <a:r>
              <a:rPr lang="en-US" dirty="0" err="1"/>
              <a:t>cầu</a:t>
            </a:r>
            <a:r>
              <a:rPr lang="en-US" dirty="0"/>
              <a:t> </a:t>
            </a:r>
            <a:r>
              <a:rPr lang="en-US" dirty="0" err="1"/>
              <a:t>của</a:t>
            </a:r>
            <a:r>
              <a:rPr lang="en-US" dirty="0"/>
              <a:t> </a:t>
            </a:r>
            <a:r>
              <a:rPr lang="en-US" dirty="0" err="1"/>
              <a:t>nhân</a:t>
            </a:r>
            <a:r>
              <a:rPr lang="en-US" dirty="0"/>
              <a:t> </a:t>
            </a:r>
            <a:r>
              <a:rPr lang="en-US" dirty="0" err="1"/>
              <a:t>viên</a:t>
            </a:r>
            <a:endParaRPr lang="en-US" dirty="0"/>
          </a:p>
        </p:txBody>
      </p:sp>
      <p:pic>
        <p:nvPicPr>
          <p:cNvPr id="7" name="Picture 6">
            <a:extLst>
              <a:ext uri="{FF2B5EF4-FFF2-40B4-BE49-F238E27FC236}">
                <a16:creationId xmlns:a16="http://schemas.microsoft.com/office/drawing/2014/main" id="{06D6E2BC-FB87-843F-474A-140267F55D82}"/>
              </a:ext>
            </a:extLst>
          </p:cNvPr>
          <p:cNvPicPr>
            <a:picLocks noChangeAspect="1"/>
          </p:cNvPicPr>
          <p:nvPr/>
        </p:nvPicPr>
        <p:blipFill>
          <a:blip r:embed="rId2"/>
          <a:stretch>
            <a:fillRect/>
          </a:stretch>
        </p:blipFill>
        <p:spPr>
          <a:xfrm>
            <a:off x="723227" y="4283563"/>
            <a:ext cx="3191320" cy="485843"/>
          </a:xfrm>
          <a:prstGeom prst="rect">
            <a:avLst/>
          </a:prstGeom>
        </p:spPr>
      </p:pic>
      <p:pic>
        <p:nvPicPr>
          <p:cNvPr id="9" name="Picture 8">
            <a:extLst>
              <a:ext uri="{FF2B5EF4-FFF2-40B4-BE49-F238E27FC236}">
                <a16:creationId xmlns:a16="http://schemas.microsoft.com/office/drawing/2014/main" id="{73556DFF-4780-8181-B547-3614D6772896}"/>
              </a:ext>
            </a:extLst>
          </p:cNvPr>
          <p:cNvPicPr>
            <a:picLocks noChangeAspect="1"/>
          </p:cNvPicPr>
          <p:nvPr/>
        </p:nvPicPr>
        <p:blipFill>
          <a:blip r:embed="rId3"/>
          <a:stretch>
            <a:fillRect/>
          </a:stretch>
        </p:blipFill>
        <p:spPr>
          <a:xfrm>
            <a:off x="723227" y="1899684"/>
            <a:ext cx="4077269" cy="1762371"/>
          </a:xfrm>
          <a:prstGeom prst="rect">
            <a:avLst/>
          </a:prstGeom>
        </p:spPr>
      </p:pic>
      <p:pic>
        <p:nvPicPr>
          <p:cNvPr id="11" name="Picture 10">
            <a:extLst>
              <a:ext uri="{FF2B5EF4-FFF2-40B4-BE49-F238E27FC236}">
                <a16:creationId xmlns:a16="http://schemas.microsoft.com/office/drawing/2014/main" id="{53D98FA1-EC4A-D248-43A4-98072665E431}"/>
              </a:ext>
            </a:extLst>
          </p:cNvPr>
          <p:cNvPicPr>
            <a:picLocks noChangeAspect="1"/>
          </p:cNvPicPr>
          <p:nvPr/>
        </p:nvPicPr>
        <p:blipFill>
          <a:blip r:embed="rId4"/>
          <a:stretch>
            <a:fillRect/>
          </a:stretch>
        </p:blipFill>
        <p:spPr>
          <a:xfrm>
            <a:off x="723227" y="4958316"/>
            <a:ext cx="9144000" cy="365096"/>
          </a:xfrm>
          <a:prstGeom prst="rect">
            <a:avLst/>
          </a:prstGeom>
        </p:spPr>
      </p:pic>
      <p:sp>
        <p:nvSpPr>
          <p:cNvPr id="12" name="TextBox 11">
            <a:extLst>
              <a:ext uri="{FF2B5EF4-FFF2-40B4-BE49-F238E27FC236}">
                <a16:creationId xmlns:a16="http://schemas.microsoft.com/office/drawing/2014/main" id="{472B0527-46B7-D503-A6EA-EF2F51BD1FB5}"/>
              </a:ext>
            </a:extLst>
          </p:cNvPr>
          <p:cNvSpPr txBox="1"/>
          <p:nvPr/>
        </p:nvSpPr>
        <p:spPr>
          <a:xfrm>
            <a:off x="235077" y="1047343"/>
            <a:ext cx="6055568" cy="461665"/>
          </a:xfrm>
          <a:prstGeom prst="rect">
            <a:avLst/>
          </a:prstGeom>
          <a:noFill/>
        </p:spPr>
        <p:txBody>
          <a:bodyPr wrap="square" rtlCol="0">
            <a:spAutoFit/>
          </a:bodyPr>
          <a:lstStyle/>
          <a:p>
            <a:r>
              <a:rPr lang="en-US" sz="2400" b="1" dirty="0" err="1"/>
              <a:t>Tạo</a:t>
            </a:r>
            <a:r>
              <a:rPr lang="en-US" sz="2400" b="1" dirty="0"/>
              <a:t> </a:t>
            </a:r>
            <a:r>
              <a:rPr lang="en-US" sz="2400" b="1" dirty="0" err="1"/>
              <a:t>tài</a:t>
            </a:r>
            <a:r>
              <a:rPr lang="en-US" sz="2400" b="1" dirty="0"/>
              <a:t> </a:t>
            </a:r>
            <a:r>
              <a:rPr lang="en-US" sz="2400" b="1" dirty="0" err="1"/>
              <a:t>khoản</a:t>
            </a:r>
            <a:r>
              <a:rPr lang="en-US" sz="2400" b="1" dirty="0"/>
              <a:t> </a:t>
            </a:r>
            <a:r>
              <a:rPr lang="en-US" sz="2400" b="1" dirty="0" err="1"/>
              <a:t>mới</a:t>
            </a:r>
            <a:r>
              <a:rPr lang="en-US" sz="2400" b="1" dirty="0"/>
              <a:t> </a:t>
            </a:r>
            <a:r>
              <a:rPr lang="en-US" sz="2400" b="1" dirty="0" err="1"/>
              <a:t>cho</a:t>
            </a:r>
            <a:r>
              <a:rPr lang="en-US" sz="2400" b="1" dirty="0"/>
              <a:t> </a:t>
            </a:r>
            <a:r>
              <a:rPr lang="en-US" sz="2400" b="1" dirty="0" err="1"/>
              <a:t>khách</a:t>
            </a:r>
            <a:r>
              <a:rPr lang="en-US" sz="2400" b="1" dirty="0"/>
              <a:t> </a:t>
            </a:r>
            <a:r>
              <a:rPr lang="en-US" sz="2400" b="1" dirty="0" err="1"/>
              <a:t>hàng</a:t>
            </a:r>
            <a:endParaRPr lang="en-US" sz="2400" b="1" dirty="0"/>
          </a:p>
        </p:txBody>
      </p:sp>
    </p:spTree>
    <p:extLst>
      <p:ext uri="{BB962C8B-B14F-4D97-AF65-F5344CB8AC3E}">
        <p14:creationId xmlns:p14="http://schemas.microsoft.com/office/powerpoint/2010/main" val="600445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2C99F-A2F9-F0EE-7D52-B64A36F30F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0F2F73-1F79-2E46-D3EC-69AC6623521D}"/>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5" name="Title 4">
            <a:extLst>
              <a:ext uri="{FF2B5EF4-FFF2-40B4-BE49-F238E27FC236}">
                <a16:creationId xmlns:a16="http://schemas.microsoft.com/office/drawing/2014/main" id="{AD514F8D-C2F1-B26F-A6DD-7D85C55E9E39}"/>
              </a:ext>
            </a:extLst>
          </p:cNvPr>
          <p:cNvSpPr>
            <a:spLocks noGrp="1"/>
          </p:cNvSpPr>
          <p:nvPr>
            <p:ph type="title"/>
          </p:nvPr>
        </p:nvSpPr>
        <p:spPr/>
        <p:txBody>
          <a:bodyPr/>
          <a:lstStyle/>
          <a:p>
            <a:r>
              <a:rPr lang="en-US" dirty="0" err="1"/>
              <a:t>Yêu</a:t>
            </a:r>
            <a:r>
              <a:rPr lang="en-US" dirty="0"/>
              <a:t> </a:t>
            </a:r>
            <a:r>
              <a:rPr lang="en-US" dirty="0" err="1"/>
              <a:t>cầu</a:t>
            </a:r>
            <a:r>
              <a:rPr lang="en-US" dirty="0"/>
              <a:t> </a:t>
            </a:r>
            <a:r>
              <a:rPr lang="en-US" dirty="0" err="1"/>
              <a:t>của</a:t>
            </a:r>
            <a:r>
              <a:rPr lang="en-US" dirty="0"/>
              <a:t> </a:t>
            </a:r>
            <a:r>
              <a:rPr lang="en-US" dirty="0" err="1"/>
              <a:t>nhân</a:t>
            </a:r>
            <a:r>
              <a:rPr lang="en-US" dirty="0"/>
              <a:t> </a:t>
            </a:r>
            <a:r>
              <a:rPr lang="en-US" dirty="0" err="1"/>
              <a:t>viên</a:t>
            </a:r>
            <a:endParaRPr lang="en-US" dirty="0"/>
          </a:p>
        </p:txBody>
      </p:sp>
      <p:pic>
        <p:nvPicPr>
          <p:cNvPr id="8194" name="Picture 2" descr="Không có mô tả.">
            <a:extLst>
              <a:ext uri="{FF2B5EF4-FFF2-40B4-BE49-F238E27FC236}">
                <a16:creationId xmlns:a16="http://schemas.microsoft.com/office/drawing/2014/main" id="{3C54B3FA-FEAC-2463-C5A2-D66CAC44E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22" y="2070296"/>
            <a:ext cx="740092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Không có mô tả.">
            <a:extLst>
              <a:ext uri="{FF2B5EF4-FFF2-40B4-BE49-F238E27FC236}">
                <a16:creationId xmlns:a16="http://schemas.microsoft.com/office/drawing/2014/main" id="{D671F91A-0B21-9441-318C-2CD974CDA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522" y="3965771"/>
            <a:ext cx="4505325" cy="571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5D4B7F-1691-C9F9-5A2A-E86B9F2EFE75}"/>
              </a:ext>
            </a:extLst>
          </p:cNvPr>
          <p:cNvSpPr txBox="1"/>
          <p:nvPr/>
        </p:nvSpPr>
        <p:spPr>
          <a:xfrm>
            <a:off x="319053" y="1267963"/>
            <a:ext cx="6055568" cy="461665"/>
          </a:xfrm>
          <a:prstGeom prst="rect">
            <a:avLst/>
          </a:prstGeom>
          <a:noFill/>
        </p:spPr>
        <p:txBody>
          <a:bodyPr wrap="square" rtlCol="0">
            <a:spAutoFit/>
          </a:bodyPr>
          <a:lstStyle/>
          <a:p>
            <a:r>
              <a:rPr lang="en-US" sz="2400" b="1" dirty="0" err="1"/>
              <a:t>Thêm</a:t>
            </a:r>
            <a:r>
              <a:rPr lang="en-US" sz="2400" b="1" dirty="0"/>
              <a:t> </a:t>
            </a:r>
            <a:r>
              <a:rPr lang="en-US" sz="2400" b="1" dirty="0" err="1"/>
              <a:t>dịch</a:t>
            </a:r>
            <a:r>
              <a:rPr lang="en-US" sz="2400" b="1" dirty="0"/>
              <a:t> </a:t>
            </a:r>
            <a:r>
              <a:rPr lang="en-US" sz="2400" b="1" dirty="0" err="1"/>
              <a:t>vụ</a:t>
            </a:r>
            <a:r>
              <a:rPr lang="en-US" sz="2400" b="1" dirty="0"/>
              <a:t> </a:t>
            </a:r>
            <a:r>
              <a:rPr lang="en-US" sz="2400" b="1" dirty="0" err="1"/>
              <a:t>mới</a:t>
            </a:r>
            <a:endParaRPr lang="en-US" sz="2400" b="1" dirty="0"/>
          </a:p>
        </p:txBody>
      </p:sp>
      <p:pic>
        <p:nvPicPr>
          <p:cNvPr id="4" name="Picture 3">
            <a:extLst>
              <a:ext uri="{FF2B5EF4-FFF2-40B4-BE49-F238E27FC236}">
                <a16:creationId xmlns:a16="http://schemas.microsoft.com/office/drawing/2014/main" id="{C9E682BF-56C0-2C1D-86E7-629BD68A4561}"/>
              </a:ext>
            </a:extLst>
          </p:cNvPr>
          <p:cNvPicPr>
            <a:picLocks noChangeAspect="1"/>
          </p:cNvPicPr>
          <p:nvPr/>
        </p:nvPicPr>
        <p:blipFill>
          <a:blip r:embed="rId4"/>
          <a:stretch>
            <a:fillRect/>
          </a:stretch>
        </p:blipFill>
        <p:spPr>
          <a:xfrm>
            <a:off x="5387347" y="4485325"/>
            <a:ext cx="1552792" cy="666843"/>
          </a:xfrm>
          <a:prstGeom prst="rect">
            <a:avLst/>
          </a:prstGeom>
        </p:spPr>
      </p:pic>
      <p:pic>
        <p:nvPicPr>
          <p:cNvPr id="6" name="Picture 5">
            <a:extLst>
              <a:ext uri="{FF2B5EF4-FFF2-40B4-BE49-F238E27FC236}">
                <a16:creationId xmlns:a16="http://schemas.microsoft.com/office/drawing/2014/main" id="{0C3C2F73-B987-5A5C-D8A1-11633FAC0CE6}"/>
              </a:ext>
            </a:extLst>
          </p:cNvPr>
          <p:cNvPicPr>
            <a:picLocks noChangeAspect="1"/>
          </p:cNvPicPr>
          <p:nvPr/>
        </p:nvPicPr>
        <p:blipFill>
          <a:blip r:embed="rId5"/>
          <a:stretch>
            <a:fillRect/>
          </a:stretch>
        </p:blipFill>
        <p:spPr>
          <a:xfrm>
            <a:off x="5008236" y="3774842"/>
            <a:ext cx="3953427" cy="533474"/>
          </a:xfrm>
          <a:prstGeom prst="rect">
            <a:avLst/>
          </a:prstGeom>
        </p:spPr>
      </p:pic>
    </p:spTree>
    <p:extLst>
      <p:ext uri="{BB962C8B-B14F-4D97-AF65-F5344CB8AC3E}">
        <p14:creationId xmlns:p14="http://schemas.microsoft.com/office/powerpoint/2010/main" val="871590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A4EF-6B01-4188-9CDA-5391DD6DA9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268770-43B1-7077-B1D7-FE9379EE26C1}"/>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5" name="Title 4">
            <a:extLst>
              <a:ext uri="{FF2B5EF4-FFF2-40B4-BE49-F238E27FC236}">
                <a16:creationId xmlns:a16="http://schemas.microsoft.com/office/drawing/2014/main" id="{907A54E1-C3FC-E7F3-A987-9903D01BA1C5}"/>
              </a:ext>
            </a:extLst>
          </p:cNvPr>
          <p:cNvSpPr>
            <a:spLocks noGrp="1"/>
          </p:cNvSpPr>
          <p:nvPr>
            <p:ph type="title"/>
          </p:nvPr>
        </p:nvSpPr>
        <p:spPr/>
        <p:txBody>
          <a:bodyPr/>
          <a:lstStyle/>
          <a:p>
            <a:r>
              <a:rPr lang="en-US" dirty="0" err="1"/>
              <a:t>Yêu</a:t>
            </a:r>
            <a:r>
              <a:rPr lang="en-US" dirty="0"/>
              <a:t> </a:t>
            </a:r>
            <a:r>
              <a:rPr lang="en-US" dirty="0" err="1"/>
              <a:t>cầu</a:t>
            </a:r>
            <a:r>
              <a:rPr lang="en-US" dirty="0"/>
              <a:t> </a:t>
            </a:r>
            <a:r>
              <a:rPr lang="en-US" dirty="0" err="1"/>
              <a:t>của</a:t>
            </a:r>
            <a:r>
              <a:rPr lang="en-US" dirty="0"/>
              <a:t> </a:t>
            </a:r>
            <a:r>
              <a:rPr lang="en-US" dirty="0" err="1"/>
              <a:t>nhân</a:t>
            </a:r>
            <a:r>
              <a:rPr lang="en-US" dirty="0"/>
              <a:t> </a:t>
            </a:r>
            <a:r>
              <a:rPr lang="en-US" dirty="0" err="1"/>
              <a:t>viên</a:t>
            </a:r>
            <a:endParaRPr lang="en-US" dirty="0"/>
          </a:p>
        </p:txBody>
      </p:sp>
      <p:pic>
        <p:nvPicPr>
          <p:cNvPr id="10242" name="Picture 2" descr="Không có mô tả.">
            <a:extLst>
              <a:ext uri="{FF2B5EF4-FFF2-40B4-BE49-F238E27FC236}">
                <a16:creationId xmlns:a16="http://schemas.microsoft.com/office/drawing/2014/main" id="{2202C2FD-4864-DC10-AB1E-77A295730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 y="1219269"/>
            <a:ext cx="877252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Không có mô tả.">
            <a:extLst>
              <a:ext uri="{FF2B5EF4-FFF2-40B4-BE49-F238E27FC236}">
                <a16:creationId xmlns:a16="http://schemas.microsoft.com/office/drawing/2014/main" id="{4FCF11E4-8C8F-5AC3-45B6-C4475D942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58" y="2831156"/>
            <a:ext cx="5153025" cy="828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C81768-359E-72CC-ED79-0F8FD70DD029}"/>
              </a:ext>
            </a:extLst>
          </p:cNvPr>
          <p:cNvSpPr txBox="1"/>
          <p:nvPr/>
        </p:nvSpPr>
        <p:spPr>
          <a:xfrm>
            <a:off x="152258" y="816330"/>
            <a:ext cx="6055568" cy="461665"/>
          </a:xfrm>
          <a:prstGeom prst="rect">
            <a:avLst/>
          </a:prstGeom>
          <a:noFill/>
        </p:spPr>
        <p:txBody>
          <a:bodyPr wrap="square" rtlCol="0">
            <a:spAutoFit/>
          </a:bodyPr>
          <a:lstStyle/>
          <a:p>
            <a:r>
              <a:rPr lang="en-US" sz="2400" b="1" dirty="0" err="1"/>
              <a:t>Thêm</a:t>
            </a:r>
            <a:r>
              <a:rPr lang="en-US" sz="2400" b="1" dirty="0"/>
              <a:t> </a:t>
            </a:r>
            <a:r>
              <a:rPr lang="en-US" sz="2400" b="1" dirty="0" err="1"/>
              <a:t>phiên</a:t>
            </a:r>
            <a:r>
              <a:rPr lang="en-US" sz="2400" b="1" dirty="0"/>
              <a:t>, </a:t>
            </a:r>
            <a:r>
              <a:rPr lang="en-US" sz="2400" b="1" dirty="0" err="1"/>
              <a:t>kết</a:t>
            </a:r>
            <a:r>
              <a:rPr lang="en-US" sz="2400" b="1" dirty="0"/>
              <a:t> </a:t>
            </a:r>
            <a:r>
              <a:rPr lang="en-US" sz="2400" b="1" dirty="0" err="1"/>
              <a:t>thúc</a:t>
            </a:r>
            <a:r>
              <a:rPr lang="en-US" sz="2400" b="1" dirty="0"/>
              <a:t> </a:t>
            </a:r>
            <a:r>
              <a:rPr lang="en-US" sz="2400" b="1" dirty="0" err="1"/>
              <a:t>phiên</a:t>
            </a:r>
            <a:endParaRPr lang="en-US" sz="2400" b="1" dirty="0"/>
          </a:p>
        </p:txBody>
      </p:sp>
      <p:pic>
        <p:nvPicPr>
          <p:cNvPr id="10246" name="Picture 6" descr="Không có mô tả.">
            <a:extLst>
              <a:ext uri="{FF2B5EF4-FFF2-40B4-BE49-F238E27FC236}">
                <a16:creationId xmlns:a16="http://schemas.microsoft.com/office/drawing/2014/main" id="{5BF1CCDA-3806-1AE4-4E4E-8C0BA13F5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58" y="3743297"/>
            <a:ext cx="546735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Không có mô tả.">
            <a:extLst>
              <a:ext uri="{FF2B5EF4-FFF2-40B4-BE49-F238E27FC236}">
                <a16:creationId xmlns:a16="http://schemas.microsoft.com/office/drawing/2014/main" id="{545B35AD-34E9-416B-60B3-1972F0597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58" y="5474934"/>
            <a:ext cx="5534025"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31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FD777-4BE7-E7AC-3C4E-A335943D4C7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F3C27F-D19C-7424-D06E-23B7657862D4}"/>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5" name="Title 4">
            <a:extLst>
              <a:ext uri="{FF2B5EF4-FFF2-40B4-BE49-F238E27FC236}">
                <a16:creationId xmlns:a16="http://schemas.microsoft.com/office/drawing/2014/main" id="{43C473E7-218B-AA88-A09C-B8D307EADE4B}"/>
              </a:ext>
            </a:extLst>
          </p:cNvPr>
          <p:cNvSpPr>
            <a:spLocks noGrp="1"/>
          </p:cNvSpPr>
          <p:nvPr>
            <p:ph type="title"/>
          </p:nvPr>
        </p:nvSpPr>
        <p:spPr/>
        <p:txBody>
          <a:bodyPr/>
          <a:lstStyle/>
          <a:p>
            <a:r>
              <a:rPr lang="en-US" dirty="0" err="1"/>
              <a:t>Chức</a:t>
            </a:r>
            <a:r>
              <a:rPr lang="en-US" dirty="0"/>
              <a:t> </a:t>
            </a:r>
            <a:r>
              <a:rPr lang="en-US" dirty="0" err="1"/>
              <a:t>năng</a:t>
            </a:r>
            <a:r>
              <a:rPr lang="en-US" dirty="0"/>
              <a:t> </a:t>
            </a:r>
            <a:r>
              <a:rPr lang="en-US" dirty="0" err="1"/>
              <a:t>cho</a:t>
            </a:r>
            <a:r>
              <a:rPr lang="en-US" dirty="0"/>
              <a:t> </a:t>
            </a:r>
            <a:r>
              <a:rPr lang="en-US" dirty="0" err="1"/>
              <a:t>quản</a:t>
            </a:r>
            <a:r>
              <a:rPr lang="en-US" dirty="0"/>
              <a:t> </a:t>
            </a:r>
            <a:r>
              <a:rPr lang="en-US" dirty="0" err="1"/>
              <a:t>lý</a:t>
            </a:r>
            <a:endParaRPr lang="en-US" dirty="0"/>
          </a:p>
        </p:txBody>
      </p:sp>
      <p:pic>
        <p:nvPicPr>
          <p:cNvPr id="1026" name="Picture 2" descr="Không có mô tả.">
            <a:extLst>
              <a:ext uri="{FF2B5EF4-FFF2-40B4-BE49-F238E27FC236}">
                <a16:creationId xmlns:a16="http://schemas.microsoft.com/office/drawing/2014/main" id="{7A5FDEFC-E957-E322-C065-E8161B7FB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96" y="5186362"/>
            <a:ext cx="5800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ông có mô tả.">
            <a:extLst>
              <a:ext uri="{FF2B5EF4-FFF2-40B4-BE49-F238E27FC236}">
                <a16:creationId xmlns:a16="http://schemas.microsoft.com/office/drawing/2014/main" id="{AA483FBF-37F8-27EC-E44F-DBB473E45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34" y="1671637"/>
            <a:ext cx="5581650" cy="3514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EFE685-53F2-6F17-E4E7-6C8F83067DE3}"/>
              </a:ext>
            </a:extLst>
          </p:cNvPr>
          <p:cNvSpPr txBox="1"/>
          <p:nvPr/>
        </p:nvSpPr>
        <p:spPr>
          <a:xfrm>
            <a:off x="542634" y="981171"/>
            <a:ext cx="6055568" cy="461665"/>
          </a:xfrm>
          <a:prstGeom prst="rect">
            <a:avLst/>
          </a:prstGeom>
          <a:noFill/>
        </p:spPr>
        <p:txBody>
          <a:bodyPr wrap="square" rtlCol="0">
            <a:spAutoFit/>
          </a:bodyPr>
          <a:lstStyle/>
          <a:p>
            <a:r>
              <a:rPr lang="en-US" sz="2400" b="1" dirty="0" err="1"/>
              <a:t>Thêm</a:t>
            </a:r>
            <a:r>
              <a:rPr lang="en-US" sz="2400" b="1" dirty="0"/>
              <a:t> </a:t>
            </a:r>
            <a:r>
              <a:rPr lang="en-US" sz="2400" b="1" dirty="0" err="1"/>
              <a:t>nhân</a:t>
            </a:r>
            <a:r>
              <a:rPr lang="en-US" sz="2400" b="1" dirty="0"/>
              <a:t> </a:t>
            </a:r>
            <a:r>
              <a:rPr lang="en-US" sz="2400" b="1" dirty="0" err="1"/>
              <a:t>viên</a:t>
            </a:r>
            <a:endParaRPr lang="en-US" sz="2400" b="1" dirty="0"/>
          </a:p>
        </p:txBody>
      </p:sp>
    </p:spTree>
    <p:extLst>
      <p:ext uri="{BB962C8B-B14F-4D97-AF65-F5344CB8AC3E}">
        <p14:creationId xmlns:p14="http://schemas.microsoft.com/office/powerpoint/2010/main" val="262076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C42F0-EF87-DAB0-A449-22C655D9D1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91DF92-135A-254D-90C6-1E4A2776F859}"/>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5" name="Title 4">
            <a:extLst>
              <a:ext uri="{FF2B5EF4-FFF2-40B4-BE49-F238E27FC236}">
                <a16:creationId xmlns:a16="http://schemas.microsoft.com/office/drawing/2014/main" id="{A3E94F55-D23B-C7EA-8ECC-C7E2B5CFD0A5}"/>
              </a:ext>
            </a:extLst>
          </p:cNvPr>
          <p:cNvSpPr>
            <a:spLocks noGrp="1"/>
          </p:cNvSpPr>
          <p:nvPr>
            <p:ph type="title"/>
          </p:nvPr>
        </p:nvSpPr>
        <p:spPr/>
        <p:txBody>
          <a:bodyPr/>
          <a:lstStyle/>
          <a:p>
            <a:r>
              <a:rPr lang="en-US" dirty="0" err="1"/>
              <a:t>Chức</a:t>
            </a:r>
            <a:r>
              <a:rPr lang="en-US" dirty="0"/>
              <a:t> </a:t>
            </a:r>
            <a:r>
              <a:rPr lang="en-US" dirty="0" err="1"/>
              <a:t>năng</a:t>
            </a:r>
            <a:r>
              <a:rPr lang="en-US" dirty="0"/>
              <a:t> </a:t>
            </a:r>
            <a:r>
              <a:rPr lang="en-US" dirty="0" err="1"/>
              <a:t>cho</a:t>
            </a:r>
            <a:r>
              <a:rPr lang="en-US" dirty="0"/>
              <a:t> </a:t>
            </a:r>
            <a:r>
              <a:rPr lang="en-US" dirty="0" err="1"/>
              <a:t>quản</a:t>
            </a:r>
            <a:r>
              <a:rPr lang="en-US" dirty="0"/>
              <a:t> </a:t>
            </a:r>
            <a:r>
              <a:rPr lang="en-US" dirty="0" err="1"/>
              <a:t>lý</a:t>
            </a:r>
            <a:endParaRPr lang="en-US" dirty="0"/>
          </a:p>
        </p:txBody>
      </p:sp>
      <p:pic>
        <p:nvPicPr>
          <p:cNvPr id="2050" name="Picture 2" descr="Không có mô tả.">
            <a:extLst>
              <a:ext uri="{FF2B5EF4-FFF2-40B4-BE49-F238E27FC236}">
                <a16:creationId xmlns:a16="http://schemas.microsoft.com/office/drawing/2014/main" id="{8C7EB539-22C1-60F1-4BD4-5EC963285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34" y="1792061"/>
            <a:ext cx="555307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hông có mô tả.">
            <a:extLst>
              <a:ext uri="{FF2B5EF4-FFF2-40B4-BE49-F238E27FC236}">
                <a16:creationId xmlns:a16="http://schemas.microsoft.com/office/drawing/2014/main" id="{BE557726-CB52-53B0-24C4-7150E884D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34" y="3618662"/>
            <a:ext cx="5800725" cy="866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F57162-721D-BA25-5B3D-F78352282D74}"/>
              </a:ext>
            </a:extLst>
          </p:cNvPr>
          <p:cNvSpPr txBox="1"/>
          <p:nvPr/>
        </p:nvSpPr>
        <p:spPr>
          <a:xfrm>
            <a:off x="542634" y="981171"/>
            <a:ext cx="6055568" cy="461665"/>
          </a:xfrm>
          <a:prstGeom prst="rect">
            <a:avLst/>
          </a:prstGeom>
          <a:noFill/>
        </p:spPr>
        <p:txBody>
          <a:bodyPr wrap="square" rtlCol="0">
            <a:spAutoFit/>
          </a:bodyPr>
          <a:lstStyle/>
          <a:p>
            <a:r>
              <a:rPr lang="en-US" sz="2400" b="1" dirty="0" err="1"/>
              <a:t>Xóa</a:t>
            </a:r>
            <a:r>
              <a:rPr lang="en-US" sz="2400" b="1" dirty="0"/>
              <a:t> </a:t>
            </a:r>
            <a:r>
              <a:rPr lang="en-US" sz="2400" b="1" dirty="0" err="1"/>
              <a:t>nhân</a:t>
            </a:r>
            <a:r>
              <a:rPr lang="en-US" sz="2400" b="1" dirty="0"/>
              <a:t> </a:t>
            </a:r>
            <a:r>
              <a:rPr lang="en-US" sz="2400" b="1" dirty="0" err="1"/>
              <a:t>viên</a:t>
            </a:r>
            <a:endParaRPr lang="en-US" sz="2400" b="1" dirty="0"/>
          </a:p>
        </p:txBody>
      </p:sp>
    </p:spTree>
    <p:extLst>
      <p:ext uri="{BB962C8B-B14F-4D97-AF65-F5344CB8AC3E}">
        <p14:creationId xmlns:p14="http://schemas.microsoft.com/office/powerpoint/2010/main" val="2462870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CD6F5-45FA-9562-7876-1E35BF1A2E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05FA9-CA1F-F0E0-8AF7-DE880D4114D7}"/>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5" name="Title 4">
            <a:extLst>
              <a:ext uri="{FF2B5EF4-FFF2-40B4-BE49-F238E27FC236}">
                <a16:creationId xmlns:a16="http://schemas.microsoft.com/office/drawing/2014/main" id="{D5BEB167-5AED-B2B7-F4E1-B142F79AE3C4}"/>
              </a:ext>
            </a:extLst>
          </p:cNvPr>
          <p:cNvSpPr>
            <a:spLocks noGrp="1"/>
          </p:cNvSpPr>
          <p:nvPr>
            <p:ph type="title"/>
          </p:nvPr>
        </p:nvSpPr>
        <p:spPr/>
        <p:txBody>
          <a:bodyPr/>
          <a:lstStyle/>
          <a:p>
            <a:r>
              <a:rPr lang="en-US" dirty="0" err="1"/>
              <a:t>Chức</a:t>
            </a:r>
            <a:r>
              <a:rPr lang="en-US" dirty="0"/>
              <a:t> </a:t>
            </a:r>
            <a:r>
              <a:rPr lang="en-US" dirty="0" err="1"/>
              <a:t>năng</a:t>
            </a:r>
            <a:r>
              <a:rPr lang="en-US" dirty="0"/>
              <a:t> </a:t>
            </a:r>
            <a:r>
              <a:rPr lang="en-US" dirty="0" err="1"/>
              <a:t>cho</a:t>
            </a:r>
            <a:r>
              <a:rPr lang="en-US" dirty="0"/>
              <a:t> </a:t>
            </a:r>
            <a:r>
              <a:rPr lang="en-US" dirty="0" err="1"/>
              <a:t>quản</a:t>
            </a:r>
            <a:r>
              <a:rPr lang="en-US" dirty="0"/>
              <a:t> </a:t>
            </a:r>
            <a:r>
              <a:rPr lang="en-US" dirty="0" err="1"/>
              <a:t>lý</a:t>
            </a:r>
            <a:endParaRPr lang="en-US" dirty="0"/>
          </a:p>
        </p:txBody>
      </p:sp>
      <p:sp>
        <p:nvSpPr>
          <p:cNvPr id="3" name="TextBox 2">
            <a:extLst>
              <a:ext uri="{FF2B5EF4-FFF2-40B4-BE49-F238E27FC236}">
                <a16:creationId xmlns:a16="http://schemas.microsoft.com/office/drawing/2014/main" id="{D608478E-0A03-BB5D-A698-79071AA0F841}"/>
              </a:ext>
            </a:extLst>
          </p:cNvPr>
          <p:cNvSpPr txBox="1"/>
          <p:nvPr/>
        </p:nvSpPr>
        <p:spPr>
          <a:xfrm>
            <a:off x="542634" y="981171"/>
            <a:ext cx="6055568" cy="461665"/>
          </a:xfrm>
          <a:prstGeom prst="rect">
            <a:avLst/>
          </a:prstGeom>
          <a:noFill/>
        </p:spPr>
        <p:txBody>
          <a:bodyPr wrap="square" rtlCol="0">
            <a:spAutoFit/>
          </a:bodyPr>
          <a:lstStyle/>
          <a:p>
            <a:r>
              <a:rPr lang="en-US" sz="2400" b="1" dirty="0" err="1"/>
              <a:t>Thêm</a:t>
            </a:r>
            <a:r>
              <a:rPr lang="en-US" sz="2400" b="1" dirty="0"/>
              <a:t> </a:t>
            </a:r>
            <a:r>
              <a:rPr lang="en-US" sz="2400" b="1" dirty="0" err="1"/>
              <a:t>máy</a:t>
            </a:r>
            <a:endParaRPr lang="en-US" sz="2400" b="1" dirty="0"/>
          </a:p>
        </p:txBody>
      </p:sp>
      <p:pic>
        <p:nvPicPr>
          <p:cNvPr id="3074" name="Picture 2" descr="Không có mô tả.">
            <a:extLst>
              <a:ext uri="{FF2B5EF4-FFF2-40B4-BE49-F238E27FC236}">
                <a16:creationId xmlns:a16="http://schemas.microsoft.com/office/drawing/2014/main" id="{058D23B6-677E-7789-4A9F-5C31B6820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523" y="1526527"/>
            <a:ext cx="853440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hông có mô tả.">
            <a:extLst>
              <a:ext uri="{FF2B5EF4-FFF2-40B4-BE49-F238E27FC236}">
                <a16:creationId xmlns:a16="http://schemas.microsoft.com/office/drawing/2014/main" id="{E92BE52A-1E6C-2707-7807-E10199A1E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291" y="3324551"/>
            <a:ext cx="3648075" cy="4286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hông có mô tả.">
            <a:extLst>
              <a:ext uri="{FF2B5EF4-FFF2-40B4-BE49-F238E27FC236}">
                <a16:creationId xmlns:a16="http://schemas.microsoft.com/office/drawing/2014/main" id="{30CFB58D-B5B7-935A-B64F-85CAD31D3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523" y="3324551"/>
            <a:ext cx="3733800"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918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586576"/>
            <a:ext cx="766611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000" dirty="0"/>
              <a:t>Quản </a:t>
            </a:r>
            <a:r>
              <a:rPr lang="en-US" sz="5000" dirty="0" err="1"/>
              <a:t>lí</a:t>
            </a:r>
            <a:r>
              <a:rPr lang="en-US" sz="5000" dirty="0"/>
              <a:t> </a:t>
            </a:r>
            <a:r>
              <a:rPr lang="en-US" sz="5000" dirty="0" err="1"/>
              <a:t>hệ</a:t>
            </a:r>
            <a:r>
              <a:rPr lang="en-US" sz="5000" dirty="0"/>
              <a:t> </a:t>
            </a:r>
            <a:r>
              <a:rPr lang="en-US" sz="5000" dirty="0" err="1"/>
              <a:t>thống</a:t>
            </a:r>
            <a:r>
              <a:rPr lang="en-US" sz="5000" dirty="0"/>
              <a:t> </a:t>
            </a:r>
            <a:r>
              <a:rPr lang="en-US" sz="5000" dirty="0" err="1"/>
              <a:t>quán</a:t>
            </a:r>
            <a:r>
              <a:rPr lang="en-US" sz="5000" dirty="0"/>
              <a:t> net</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58637"/>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dirty="0"/>
              <a:t>Nguyễn Mạnh Đức</a:t>
            </a:r>
          </a:p>
          <a:p>
            <a:r>
              <a:rPr lang="en-US" sz="2000" b="0" dirty="0"/>
              <a:t>Văn Thành Đạt</a:t>
            </a:r>
          </a:p>
          <a:p>
            <a:r>
              <a:rPr lang="en-US" sz="2000" b="0" dirty="0"/>
              <a:t>Trịnh Thành An</a:t>
            </a:r>
          </a:p>
          <a:p>
            <a:r>
              <a:rPr lang="en-US" sz="2000" b="0" dirty="0"/>
              <a:t>Đinh Xuân Thái Dương</a:t>
            </a:r>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44F74-D483-6E43-620E-2D7EB3F546A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4BD5F8-F6E5-F6DC-3BC0-78D49994FC1A}"/>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5" name="Title 4">
            <a:extLst>
              <a:ext uri="{FF2B5EF4-FFF2-40B4-BE49-F238E27FC236}">
                <a16:creationId xmlns:a16="http://schemas.microsoft.com/office/drawing/2014/main" id="{571D0D60-906A-1682-0A43-266636FEEEDB}"/>
              </a:ext>
            </a:extLst>
          </p:cNvPr>
          <p:cNvSpPr>
            <a:spLocks noGrp="1"/>
          </p:cNvSpPr>
          <p:nvPr>
            <p:ph type="title"/>
          </p:nvPr>
        </p:nvSpPr>
        <p:spPr/>
        <p:txBody>
          <a:bodyPr/>
          <a:lstStyle/>
          <a:p>
            <a:r>
              <a:rPr lang="en-US" dirty="0" err="1"/>
              <a:t>Chức</a:t>
            </a:r>
            <a:r>
              <a:rPr lang="en-US" dirty="0"/>
              <a:t> </a:t>
            </a:r>
            <a:r>
              <a:rPr lang="en-US" dirty="0" err="1"/>
              <a:t>năng</a:t>
            </a:r>
            <a:r>
              <a:rPr lang="en-US" dirty="0"/>
              <a:t> </a:t>
            </a:r>
            <a:r>
              <a:rPr lang="en-US" dirty="0" err="1"/>
              <a:t>cho</a:t>
            </a:r>
            <a:r>
              <a:rPr lang="en-US" dirty="0"/>
              <a:t> </a:t>
            </a:r>
            <a:r>
              <a:rPr lang="en-US" dirty="0" err="1"/>
              <a:t>quản</a:t>
            </a:r>
            <a:r>
              <a:rPr lang="en-US" dirty="0"/>
              <a:t> </a:t>
            </a:r>
            <a:r>
              <a:rPr lang="en-US" dirty="0" err="1"/>
              <a:t>lý</a:t>
            </a:r>
            <a:endParaRPr lang="en-US" dirty="0"/>
          </a:p>
        </p:txBody>
      </p:sp>
      <p:sp>
        <p:nvSpPr>
          <p:cNvPr id="3" name="TextBox 2">
            <a:extLst>
              <a:ext uri="{FF2B5EF4-FFF2-40B4-BE49-F238E27FC236}">
                <a16:creationId xmlns:a16="http://schemas.microsoft.com/office/drawing/2014/main" id="{5228FD74-74EA-7AE9-ADC1-B06C50ED569D}"/>
              </a:ext>
            </a:extLst>
          </p:cNvPr>
          <p:cNvSpPr txBox="1"/>
          <p:nvPr/>
        </p:nvSpPr>
        <p:spPr>
          <a:xfrm>
            <a:off x="542634" y="981171"/>
            <a:ext cx="6055568" cy="461665"/>
          </a:xfrm>
          <a:prstGeom prst="rect">
            <a:avLst/>
          </a:prstGeom>
          <a:noFill/>
        </p:spPr>
        <p:txBody>
          <a:bodyPr wrap="square" rtlCol="0">
            <a:spAutoFit/>
          </a:bodyPr>
          <a:lstStyle/>
          <a:p>
            <a:r>
              <a:rPr lang="en-US" sz="2400" b="1" dirty="0" err="1"/>
              <a:t>Xóa</a:t>
            </a:r>
            <a:r>
              <a:rPr lang="en-US" sz="2400" b="1" dirty="0"/>
              <a:t> </a:t>
            </a:r>
            <a:r>
              <a:rPr lang="en-US" sz="2400" b="1" dirty="0" err="1"/>
              <a:t>máy</a:t>
            </a:r>
            <a:endParaRPr lang="en-US" sz="2400" b="1" dirty="0"/>
          </a:p>
        </p:txBody>
      </p:sp>
      <p:pic>
        <p:nvPicPr>
          <p:cNvPr id="4098" name="Picture 2" descr="Không có mô tả.">
            <a:extLst>
              <a:ext uri="{FF2B5EF4-FFF2-40B4-BE49-F238E27FC236}">
                <a16:creationId xmlns:a16="http://schemas.microsoft.com/office/drawing/2014/main" id="{8C5A4AEF-51CA-652D-CE89-7F970BD18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34" y="1800323"/>
            <a:ext cx="65151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20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1A5E9-38DA-040B-E8F6-DFAC4BCD5E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50D8F4-D8BE-4B33-A55D-9972358F6C73}"/>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5" name="Title 4">
            <a:extLst>
              <a:ext uri="{FF2B5EF4-FFF2-40B4-BE49-F238E27FC236}">
                <a16:creationId xmlns:a16="http://schemas.microsoft.com/office/drawing/2014/main" id="{2804C190-7AFE-E2CA-DD52-159249A103FE}"/>
              </a:ext>
            </a:extLst>
          </p:cNvPr>
          <p:cNvSpPr>
            <a:spLocks noGrp="1"/>
          </p:cNvSpPr>
          <p:nvPr>
            <p:ph type="title"/>
          </p:nvPr>
        </p:nvSpPr>
        <p:spPr/>
        <p:txBody>
          <a:bodyPr/>
          <a:lstStyle/>
          <a:p>
            <a:r>
              <a:rPr lang="en-US" dirty="0" err="1"/>
              <a:t>Chức</a:t>
            </a:r>
            <a:r>
              <a:rPr lang="en-US" dirty="0"/>
              <a:t> </a:t>
            </a:r>
            <a:r>
              <a:rPr lang="en-US" dirty="0" err="1"/>
              <a:t>năng</a:t>
            </a:r>
            <a:r>
              <a:rPr lang="en-US" dirty="0"/>
              <a:t> </a:t>
            </a:r>
            <a:r>
              <a:rPr lang="en-US" dirty="0" err="1"/>
              <a:t>cho</a:t>
            </a:r>
            <a:r>
              <a:rPr lang="en-US" dirty="0"/>
              <a:t> </a:t>
            </a:r>
            <a:r>
              <a:rPr lang="en-US" dirty="0" err="1"/>
              <a:t>quản</a:t>
            </a:r>
            <a:r>
              <a:rPr lang="en-US" dirty="0"/>
              <a:t> </a:t>
            </a:r>
            <a:r>
              <a:rPr lang="en-US" dirty="0" err="1"/>
              <a:t>lý</a:t>
            </a:r>
            <a:endParaRPr lang="en-US" dirty="0"/>
          </a:p>
        </p:txBody>
      </p:sp>
      <p:pic>
        <p:nvPicPr>
          <p:cNvPr id="6146" name="Picture 2" descr="Không có mô tả.">
            <a:extLst>
              <a:ext uri="{FF2B5EF4-FFF2-40B4-BE49-F238E27FC236}">
                <a16:creationId xmlns:a16="http://schemas.microsoft.com/office/drawing/2014/main" id="{1D665BC7-EFFD-D3B8-337E-A3097C435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08" y="2044004"/>
            <a:ext cx="6315075" cy="1714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BDDD5-DF57-AB30-B24E-370DF71CF134}"/>
              </a:ext>
            </a:extLst>
          </p:cNvPr>
          <p:cNvSpPr txBox="1"/>
          <p:nvPr/>
        </p:nvSpPr>
        <p:spPr>
          <a:xfrm>
            <a:off x="552308" y="1244665"/>
            <a:ext cx="6055568" cy="461665"/>
          </a:xfrm>
          <a:prstGeom prst="rect">
            <a:avLst/>
          </a:prstGeom>
          <a:noFill/>
        </p:spPr>
        <p:txBody>
          <a:bodyPr wrap="square" rtlCol="0">
            <a:spAutoFit/>
          </a:bodyPr>
          <a:lstStyle/>
          <a:p>
            <a:r>
              <a:rPr lang="en-US" sz="2400" b="1" dirty="0" err="1"/>
              <a:t>Đổi</a:t>
            </a:r>
            <a:r>
              <a:rPr lang="en-US" sz="2400" b="1" dirty="0"/>
              <a:t> </a:t>
            </a:r>
            <a:r>
              <a:rPr lang="en-US" sz="2400" b="1" dirty="0" err="1"/>
              <a:t>trạng</a:t>
            </a:r>
            <a:r>
              <a:rPr lang="en-US" sz="2400" b="1" dirty="0"/>
              <a:t> </a:t>
            </a:r>
            <a:r>
              <a:rPr lang="en-US" sz="2400" b="1" dirty="0" err="1"/>
              <a:t>thái</a:t>
            </a:r>
            <a:r>
              <a:rPr lang="en-US" sz="2400" b="1" dirty="0"/>
              <a:t> </a:t>
            </a:r>
            <a:r>
              <a:rPr lang="en-US" sz="2400" b="1" dirty="0" err="1"/>
              <a:t>máy</a:t>
            </a:r>
            <a:endParaRPr lang="en-US" sz="2400" b="1" dirty="0"/>
          </a:p>
        </p:txBody>
      </p:sp>
    </p:spTree>
    <p:extLst>
      <p:ext uri="{BB962C8B-B14F-4D97-AF65-F5344CB8AC3E}">
        <p14:creationId xmlns:p14="http://schemas.microsoft.com/office/powerpoint/2010/main" val="2572870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D854F-3EE4-B8AE-EE6F-E00CEB74042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37EF52-68E1-E79C-FBEB-7DDB7F62F034}"/>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F45DDC03-7114-84B0-DE52-4835B09D61DA}"/>
              </a:ext>
            </a:extLst>
          </p:cNvPr>
          <p:cNvSpPr>
            <a:spLocks noGrp="1"/>
          </p:cNvSpPr>
          <p:nvPr>
            <p:ph type="title"/>
          </p:nvPr>
        </p:nvSpPr>
        <p:spPr>
          <a:xfrm>
            <a:off x="235077" y="97274"/>
            <a:ext cx="8673846" cy="451739"/>
          </a:xfrm>
        </p:spPr>
        <p:txBody>
          <a:bodyPr/>
          <a:lstStyle/>
          <a:p>
            <a:r>
              <a:rPr lang="en-US" dirty="0" err="1"/>
              <a:t>Chức</a:t>
            </a:r>
            <a:r>
              <a:rPr lang="en-US" dirty="0"/>
              <a:t> </a:t>
            </a:r>
            <a:r>
              <a:rPr lang="en-US" dirty="0" err="1"/>
              <a:t>năng</a:t>
            </a:r>
            <a:r>
              <a:rPr lang="en-US" dirty="0"/>
              <a:t> </a:t>
            </a:r>
            <a:r>
              <a:rPr lang="en-US" dirty="0" err="1"/>
              <a:t>cho</a:t>
            </a:r>
            <a:r>
              <a:rPr lang="en-US" dirty="0"/>
              <a:t> </a:t>
            </a:r>
            <a:r>
              <a:rPr lang="en-US" dirty="0" err="1"/>
              <a:t>quản</a:t>
            </a:r>
            <a:r>
              <a:rPr lang="en-US" dirty="0"/>
              <a:t> </a:t>
            </a:r>
            <a:r>
              <a:rPr lang="en-US" dirty="0" err="1"/>
              <a:t>lý</a:t>
            </a:r>
            <a:endParaRPr lang="en-US" dirty="0"/>
          </a:p>
        </p:txBody>
      </p:sp>
      <p:pic>
        <p:nvPicPr>
          <p:cNvPr id="5" name="Picture 4">
            <a:extLst>
              <a:ext uri="{FF2B5EF4-FFF2-40B4-BE49-F238E27FC236}">
                <a16:creationId xmlns:a16="http://schemas.microsoft.com/office/drawing/2014/main" id="{CF1CCFF6-0482-9468-FE56-40D69555112F}"/>
              </a:ext>
            </a:extLst>
          </p:cNvPr>
          <p:cNvPicPr>
            <a:picLocks noChangeAspect="1"/>
          </p:cNvPicPr>
          <p:nvPr/>
        </p:nvPicPr>
        <p:blipFill>
          <a:blip r:embed="rId2"/>
          <a:stretch>
            <a:fillRect/>
          </a:stretch>
        </p:blipFill>
        <p:spPr>
          <a:xfrm>
            <a:off x="235077" y="1541046"/>
            <a:ext cx="4820323" cy="4572638"/>
          </a:xfrm>
          <a:prstGeom prst="rect">
            <a:avLst/>
          </a:prstGeom>
        </p:spPr>
      </p:pic>
      <p:pic>
        <p:nvPicPr>
          <p:cNvPr id="7" name="Picture 6">
            <a:extLst>
              <a:ext uri="{FF2B5EF4-FFF2-40B4-BE49-F238E27FC236}">
                <a16:creationId xmlns:a16="http://schemas.microsoft.com/office/drawing/2014/main" id="{35678C2D-B5F4-E7CF-2967-346148AA9A4A}"/>
              </a:ext>
            </a:extLst>
          </p:cNvPr>
          <p:cNvPicPr>
            <a:picLocks noChangeAspect="1"/>
          </p:cNvPicPr>
          <p:nvPr/>
        </p:nvPicPr>
        <p:blipFill>
          <a:blip r:embed="rId3"/>
          <a:stretch>
            <a:fillRect/>
          </a:stretch>
        </p:blipFill>
        <p:spPr>
          <a:xfrm>
            <a:off x="4764555" y="1961353"/>
            <a:ext cx="3962953" cy="266737"/>
          </a:xfrm>
          <a:prstGeom prst="rect">
            <a:avLst/>
          </a:prstGeom>
        </p:spPr>
      </p:pic>
      <p:pic>
        <p:nvPicPr>
          <p:cNvPr id="9" name="Picture 8">
            <a:extLst>
              <a:ext uri="{FF2B5EF4-FFF2-40B4-BE49-F238E27FC236}">
                <a16:creationId xmlns:a16="http://schemas.microsoft.com/office/drawing/2014/main" id="{BAE16CE6-C984-E9BA-8D8A-B2B3A4E99D18}"/>
              </a:ext>
            </a:extLst>
          </p:cNvPr>
          <p:cNvPicPr>
            <a:picLocks noChangeAspect="1"/>
          </p:cNvPicPr>
          <p:nvPr/>
        </p:nvPicPr>
        <p:blipFill>
          <a:blip r:embed="rId4"/>
          <a:stretch>
            <a:fillRect/>
          </a:stretch>
        </p:blipFill>
        <p:spPr>
          <a:xfrm>
            <a:off x="5012239" y="2411425"/>
            <a:ext cx="3467584" cy="619211"/>
          </a:xfrm>
          <a:prstGeom prst="rect">
            <a:avLst/>
          </a:prstGeom>
        </p:spPr>
      </p:pic>
      <p:sp>
        <p:nvSpPr>
          <p:cNvPr id="10" name="Rectangle 9">
            <a:extLst>
              <a:ext uri="{FF2B5EF4-FFF2-40B4-BE49-F238E27FC236}">
                <a16:creationId xmlns:a16="http://schemas.microsoft.com/office/drawing/2014/main" id="{C6EF492B-37E1-0BB9-16C3-9C106392FA18}"/>
              </a:ext>
            </a:extLst>
          </p:cNvPr>
          <p:cNvSpPr/>
          <p:nvPr/>
        </p:nvSpPr>
        <p:spPr>
          <a:xfrm>
            <a:off x="4637314" y="1838131"/>
            <a:ext cx="4161453" cy="140892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9CF9BEB-545A-F404-1927-98AEBD41009C}"/>
              </a:ext>
            </a:extLst>
          </p:cNvPr>
          <p:cNvSpPr txBox="1"/>
          <p:nvPr/>
        </p:nvSpPr>
        <p:spPr>
          <a:xfrm>
            <a:off x="235077" y="962739"/>
            <a:ext cx="6055568" cy="461665"/>
          </a:xfrm>
          <a:prstGeom prst="rect">
            <a:avLst/>
          </a:prstGeom>
          <a:noFill/>
        </p:spPr>
        <p:txBody>
          <a:bodyPr wrap="square" rtlCol="0">
            <a:spAutoFit/>
          </a:bodyPr>
          <a:lstStyle/>
          <a:p>
            <a:r>
              <a:rPr lang="en-US" sz="2400" b="1" dirty="0"/>
              <a:t>Xem </a:t>
            </a:r>
            <a:r>
              <a:rPr lang="en-US" sz="2400" b="1" dirty="0" err="1"/>
              <a:t>lương</a:t>
            </a:r>
            <a:r>
              <a:rPr lang="en-US" sz="2400" b="1" dirty="0"/>
              <a:t> </a:t>
            </a:r>
            <a:r>
              <a:rPr lang="en-US" sz="2400" b="1" dirty="0" err="1"/>
              <a:t>nhân</a:t>
            </a:r>
            <a:r>
              <a:rPr lang="en-US" sz="2400" b="1" dirty="0"/>
              <a:t> </a:t>
            </a:r>
            <a:r>
              <a:rPr lang="en-US" sz="2400" b="1" dirty="0" err="1"/>
              <a:t>viên</a:t>
            </a:r>
            <a:endParaRPr lang="en-US" sz="2400" b="1" dirty="0"/>
          </a:p>
        </p:txBody>
      </p:sp>
    </p:spTree>
    <p:extLst>
      <p:ext uri="{BB962C8B-B14F-4D97-AF65-F5344CB8AC3E}">
        <p14:creationId xmlns:p14="http://schemas.microsoft.com/office/powerpoint/2010/main" val="174508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0206D-BED6-3F6F-467A-827D5398C8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FF801D-4DED-DF17-CD6E-51B6BF3C5FC7}"/>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5" name="Title 4">
            <a:extLst>
              <a:ext uri="{FF2B5EF4-FFF2-40B4-BE49-F238E27FC236}">
                <a16:creationId xmlns:a16="http://schemas.microsoft.com/office/drawing/2014/main" id="{E63BB3C4-1063-42EE-D66E-3A13CFF6630A}"/>
              </a:ext>
            </a:extLst>
          </p:cNvPr>
          <p:cNvSpPr>
            <a:spLocks noGrp="1"/>
          </p:cNvSpPr>
          <p:nvPr>
            <p:ph type="title"/>
          </p:nvPr>
        </p:nvSpPr>
        <p:spPr/>
        <p:txBody>
          <a:bodyPr/>
          <a:lstStyle/>
          <a:p>
            <a:r>
              <a:rPr lang="en-US" dirty="0" err="1"/>
              <a:t>Chức</a:t>
            </a:r>
            <a:r>
              <a:rPr lang="en-US" dirty="0"/>
              <a:t> </a:t>
            </a:r>
            <a:r>
              <a:rPr lang="en-US" dirty="0" err="1"/>
              <a:t>năng</a:t>
            </a:r>
            <a:r>
              <a:rPr lang="en-US" dirty="0"/>
              <a:t> </a:t>
            </a:r>
            <a:r>
              <a:rPr lang="en-US" dirty="0" err="1"/>
              <a:t>cho</a:t>
            </a:r>
            <a:r>
              <a:rPr lang="en-US" dirty="0"/>
              <a:t> </a:t>
            </a:r>
            <a:r>
              <a:rPr lang="en-US" dirty="0" err="1"/>
              <a:t>quản</a:t>
            </a:r>
            <a:r>
              <a:rPr lang="en-US" dirty="0"/>
              <a:t> </a:t>
            </a:r>
            <a:r>
              <a:rPr lang="en-US" dirty="0" err="1"/>
              <a:t>lý</a:t>
            </a:r>
            <a:endParaRPr lang="en-US" dirty="0"/>
          </a:p>
        </p:txBody>
      </p:sp>
      <p:sp>
        <p:nvSpPr>
          <p:cNvPr id="3" name="TextBox 2">
            <a:extLst>
              <a:ext uri="{FF2B5EF4-FFF2-40B4-BE49-F238E27FC236}">
                <a16:creationId xmlns:a16="http://schemas.microsoft.com/office/drawing/2014/main" id="{14C6B973-B74D-765F-0569-F469476597F9}"/>
              </a:ext>
            </a:extLst>
          </p:cNvPr>
          <p:cNvSpPr txBox="1"/>
          <p:nvPr/>
        </p:nvSpPr>
        <p:spPr>
          <a:xfrm>
            <a:off x="235077" y="1020667"/>
            <a:ext cx="6055568" cy="461665"/>
          </a:xfrm>
          <a:prstGeom prst="rect">
            <a:avLst/>
          </a:prstGeom>
          <a:noFill/>
        </p:spPr>
        <p:txBody>
          <a:bodyPr wrap="square" rtlCol="0">
            <a:spAutoFit/>
          </a:bodyPr>
          <a:lstStyle/>
          <a:p>
            <a:r>
              <a:rPr lang="en-US" sz="2400" b="1" dirty="0"/>
              <a:t>Theo </a:t>
            </a:r>
            <a:r>
              <a:rPr lang="en-US" sz="2400" b="1" dirty="0" err="1"/>
              <a:t>dõi</a:t>
            </a:r>
            <a:r>
              <a:rPr lang="en-US" sz="2400" b="1" dirty="0"/>
              <a:t> </a:t>
            </a:r>
            <a:r>
              <a:rPr lang="en-US" sz="2400" b="1" dirty="0" err="1"/>
              <a:t>phiên</a:t>
            </a:r>
            <a:r>
              <a:rPr lang="en-US" sz="2400" b="1" dirty="0"/>
              <a:t> </a:t>
            </a:r>
            <a:r>
              <a:rPr lang="en-US" sz="2400" b="1" dirty="0" err="1"/>
              <a:t>sử</a:t>
            </a:r>
            <a:r>
              <a:rPr lang="en-US" sz="2400" b="1" dirty="0"/>
              <a:t> </a:t>
            </a:r>
            <a:r>
              <a:rPr lang="en-US" sz="2400" b="1" dirty="0" err="1"/>
              <a:t>dụng</a:t>
            </a:r>
            <a:endParaRPr lang="en-US" sz="2400" b="1" dirty="0"/>
          </a:p>
        </p:txBody>
      </p:sp>
      <p:pic>
        <p:nvPicPr>
          <p:cNvPr id="6" name="Picture 5">
            <a:extLst>
              <a:ext uri="{FF2B5EF4-FFF2-40B4-BE49-F238E27FC236}">
                <a16:creationId xmlns:a16="http://schemas.microsoft.com/office/drawing/2014/main" id="{058C8F0B-ACFD-71B7-4C1D-C5DE52E35D02}"/>
              </a:ext>
            </a:extLst>
          </p:cNvPr>
          <p:cNvPicPr>
            <a:picLocks noChangeAspect="1"/>
          </p:cNvPicPr>
          <p:nvPr/>
        </p:nvPicPr>
        <p:blipFill>
          <a:blip r:embed="rId2"/>
          <a:stretch>
            <a:fillRect/>
          </a:stretch>
        </p:blipFill>
        <p:spPr>
          <a:xfrm>
            <a:off x="250937" y="1855019"/>
            <a:ext cx="5372850" cy="323895"/>
          </a:xfrm>
          <a:prstGeom prst="rect">
            <a:avLst/>
          </a:prstGeom>
        </p:spPr>
      </p:pic>
      <p:pic>
        <p:nvPicPr>
          <p:cNvPr id="8" name="Picture 7">
            <a:extLst>
              <a:ext uri="{FF2B5EF4-FFF2-40B4-BE49-F238E27FC236}">
                <a16:creationId xmlns:a16="http://schemas.microsoft.com/office/drawing/2014/main" id="{4B6D94AA-FF6D-A91A-DF0C-160CAC3F4F45}"/>
              </a:ext>
            </a:extLst>
          </p:cNvPr>
          <p:cNvPicPr>
            <a:picLocks noChangeAspect="1"/>
          </p:cNvPicPr>
          <p:nvPr/>
        </p:nvPicPr>
        <p:blipFill>
          <a:blip r:embed="rId3"/>
          <a:stretch>
            <a:fillRect/>
          </a:stretch>
        </p:blipFill>
        <p:spPr>
          <a:xfrm>
            <a:off x="250937" y="2651500"/>
            <a:ext cx="8673846" cy="1555000"/>
          </a:xfrm>
          <a:prstGeom prst="rect">
            <a:avLst/>
          </a:prstGeom>
        </p:spPr>
      </p:pic>
    </p:spTree>
    <p:extLst>
      <p:ext uri="{BB962C8B-B14F-4D97-AF65-F5344CB8AC3E}">
        <p14:creationId xmlns:p14="http://schemas.microsoft.com/office/powerpoint/2010/main" val="3431982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7B89-15D6-E101-EA27-225A99286F4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478413-8FB8-37C0-4611-D68F2E5803B3}"/>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10">
            <a:extLst>
              <a:ext uri="{FF2B5EF4-FFF2-40B4-BE49-F238E27FC236}">
                <a16:creationId xmlns:a16="http://schemas.microsoft.com/office/drawing/2014/main" id="{DCE79E5B-BA7B-F3BC-10A7-951773759B2F}"/>
              </a:ext>
            </a:extLst>
          </p:cNvPr>
          <p:cNvSpPr txBox="1">
            <a:spLocks/>
          </p:cNvSpPr>
          <p:nvPr/>
        </p:nvSpPr>
        <p:spPr>
          <a:xfrm>
            <a:off x="3714369" y="860425"/>
            <a:ext cx="4772264" cy="1606550"/>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4800" dirty="0" err="1"/>
              <a:t>Thiết</a:t>
            </a:r>
            <a:r>
              <a:rPr lang="en-US" sz="4800" dirty="0"/>
              <a:t> </a:t>
            </a:r>
            <a:r>
              <a:rPr lang="en-US" sz="4800" dirty="0" err="1"/>
              <a:t>kế</a:t>
            </a:r>
            <a:r>
              <a:rPr lang="en-US" sz="4800" dirty="0"/>
              <a:t> </a:t>
            </a:r>
            <a:r>
              <a:rPr lang="en-US" sz="4800" dirty="0" err="1"/>
              <a:t>cơ</a:t>
            </a:r>
            <a:r>
              <a:rPr lang="en-US" sz="4800" dirty="0"/>
              <a:t> </a:t>
            </a:r>
            <a:r>
              <a:rPr lang="en-US" sz="4800" dirty="0" err="1"/>
              <a:t>sở</a:t>
            </a:r>
            <a:r>
              <a:rPr lang="en-US" sz="4800" dirty="0"/>
              <a:t> </a:t>
            </a:r>
            <a:r>
              <a:rPr lang="en-US" sz="4800" dirty="0" err="1"/>
              <a:t>dữ</a:t>
            </a:r>
            <a:r>
              <a:rPr lang="en-US" sz="4800" dirty="0"/>
              <a:t> </a:t>
            </a:r>
            <a:r>
              <a:rPr lang="en-US" sz="4800" dirty="0" err="1"/>
              <a:t>liệu</a:t>
            </a:r>
            <a:endParaRPr lang="en-US" sz="4800" dirty="0"/>
          </a:p>
        </p:txBody>
      </p:sp>
      <p:sp>
        <p:nvSpPr>
          <p:cNvPr id="4" name="Content Placeholder 3">
            <a:extLst>
              <a:ext uri="{FF2B5EF4-FFF2-40B4-BE49-F238E27FC236}">
                <a16:creationId xmlns:a16="http://schemas.microsoft.com/office/drawing/2014/main" id="{0A6D670C-BB4C-CEEF-6D2F-F7929B53C347}"/>
              </a:ext>
            </a:extLst>
          </p:cNvPr>
          <p:cNvSpPr txBox="1">
            <a:spLocks/>
          </p:cNvSpPr>
          <p:nvPr/>
        </p:nvSpPr>
        <p:spPr>
          <a:xfrm>
            <a:off x="3714369" y="2466406"/>
            <a:ext cx="5194808" cy="4106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3600" b="1" dirty="0" err="1"/>
              <a:t>Tạo</a:t>
            </a:r>
            <a:r>
              <a:rPr lang="en-US" sz="3600" b="1" dirty="0"/>
              <a:t> </a:t>
            </a:r>
            <a:r>
              <a:rPr lang="en-US" sz="3600" b="1" dirty="0" err="1"/>
              <a:t>bảng</a:t>
            </a:r>
            <a:endParaRPr lang="en-US" sz="3600" b="1" dirty="0"/>
          </a:p>
          <a:p>
            <a:pPr>
              <a:lnSpc>
                <a:spcPct val="200000"/>
              </a:lnSpc>
            </a:pPr>
            <a:r>
              <a:rPr lang="en-US" sz="3600" b="1" dirty="0"/>
              <a:t>Views</a:t>
            </a:r>
          </a:p>
        </p:txBody>
      </p:sp>
    </p:spTree>
    <p:extLst>
      <p:ext uri="{BB962C8B-B14F-4D97-AF65-F5344CB8AC3E}">
        <p14:creationId xmlns:p14="http://schemas.microsoft.com/office/powerpoint/2010/main" val="189123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5163-6027-C1A7-EDE7-19409EB4C4C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54294F-3B33-48C8-C2CA-1FEEDF21F398}"/>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60D89759-362D-431E-DB1D-2CEED3975419}"/>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8" name="Picture 7">
            <a:extLst>
              <a:ext uri="{FF2B5EF4-FFF2-40B4-BE49-F238E27FC236}">
                <a16:creationId xmlns:a16="http://schemas.microsoft.com/office/drawing/2014/main" id="{A2AE34DE-24A4-53F4-26A4-FE703BADE1EF}"/>
              </a:ext>
            </a:extLst>
          </p:cNvPr>
          <p:cNvPicPr>
            <a:picLocks noChangeAspect="1"/>
          </p:cNvPicPr>
          <p:nvPr/>
        </p:nvPicPr>
        <p:blipFill>
          <a:blip r:embed="rId2"/>
          <a:stretch>
            <a:fillRect/>
          </a:stretch>
        </p:blipFill>
        <p:spPr>
          <a:xfrm>
            <a:off x="363894" y="1230760"/>
            <a:ext cx="5206481" cy="1587342"/>
          </a:xfrm>
          <a:prstGeom prst="rect">
            <a:avLst/>
          </a:prstGeom>
        </p:spPr>
      </p:pic>
      <p:pic>
        <p:nvPicPr>
          <p:cNvPr id="12" name="Picture 11">
            <a:extLst>
              <a:ext uri="{FF2B5EF4-FFF2-40B4-BE49-F238E27FC236}">
                <a16:creationId xmlns:a16="http://schemas.microsoft.com/office/drawing/2014/main" id="{88892E31-5D56-0E6F-6452-364EF8BCD2B2}"/>
              </a:ext>
            </a:extLst>
          </p:cNvPr>
          <p:cNvPicPr>
            <a:picLocks noChangeAspect="1"/>
          </p:cNvPicPr>
          <p:nvPr/>
        </p:nvPicPr>
        <p:blipFill>
          <a:blip r:embed="rId3"/>
          <a:stretch>
            <a:fillRect/>
          </a:stretch>
        </p:blipFill>
        <p:spPr>
          <a:xfrm>
            <a:off x="363894" y="3717401"/>
            <a:ext cx="5887616" cy="1571849"/>
          </a:xfrm>
          <a:prstGeom prst="rect">
            <a:avLst/>
          </a:prstGeom>
        </p:spPr>
      </p:pic>
      <p:pic>
        <p:nvPicPr>
          <p:cNvPr id="14" name="Picture 13">
            <a:extLst>
              <a:ext uri="{FF2B5EF4-FFF2-40B4-BE49-F238E27FC236}">
                <a16:creationId xmlns:a16="http://schemas.microsoft.com/office/drawing/2014/main" id="{C25A59A6-2769-62EC-5F0F-71D3973C8E0B}"/>
              </a:ext>
            </a:extLst>
          </p:cNvPr>
          <p:cNvPicPr>
            <a:picLocks noChangeAspect="1"/>
          </p:cNvPicPr>
          <p:nvPr/>
        </p:nvPicPr>
        <p:blipFill>
          <a:blip r:embed="rId4"/>
          <a:stretch>
            <a:fillRect/>
          </a:stretch>
        </p:blipFill>
        <p:spPr>
          <a:xfrm>
            <a:off x="5570375" y="1336345"/>
            <a:ext cx="3296110" cy="1200318"/>
          </a:xfrm>
          <a:prstGeom prst="rect">
            <a:avLst/>
          </a:prstGeom>
        </p:spPr>
      </p:pic>
      <p:pic>
        <p:nvPicPr>
          <p:cNvPr id="16" name="Picture 15">
            <a:extLst>
              <a:ext uri="{FF2B5EF4-FFF2-40B4-BE49-F238E27FC236}">
                <a16:creationId xmlns:a16="http://schemas.microsoft.com/office/drawing/2014/main" id="{D889C47D-EEA7-90C3-2D40-83047F7F659C}"/>
              </a:ext>
            </a:extLst>
          </p:cNvPr>
          <p:cNvPicPr>
            <a:picLocks noChangeAspect="1"/>
          </p:cNvPicPr>
          <p:nvPr/>
        </p:nvPicPr>
        <p:blipFill>
          <a:blip r:embed="rId5"/>
          <a:stretch>
            <a:fillRect/>
          </a:stretch>
        </p:blipFill>
        <p:spPr>
          <a:xfrm>
            <a:off x="5480403" y="3768811"/>
            <a:ext cx="3762900" cy="1105054"/>
          </a:xfrm>
          <a:prstGeom prst="rect">
            <a:avLst/>
          </a:prstGeom>
        </p:spPr>
      </p:pic>
    </p:spTree>
    <p:extLst>
      <p:ext uri="{BB962C8B-B14F-4D97-AF65-F5344CB8AC3E}">
        <p14:creationId xmlns:p14="http://schemas.microsoft.com/office/powerpoint/2010/main" val="3085213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1039-09F0-52D9-963F-1E21A22B03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91D698-5A4C-0E27-0ABE-A2B95984BD52}"/>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C712296A-BE27-1CD2-8466-25F24556C652}"/>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10" name="Picture 9">
            <a:extLst>
              <a:ext uri="{FF2B5EF4-FFF2-40B4-BE49-F238E27FC236}">
                <a16:creationId xmlns:a16="http://schemas.microsoft.com/office/drawing/2014/main" id="{6D53CA20-8289-2A0F-0D94-0FEDC6F66337}"/>
              </a:ext>
            </a:extLst>
          </p:cNvPr>
          <p:cNvPicPr>
            <a:picLocks noChangeAspect="1"/>
          </p:cNvPicPr>
          <p:nvPr/>
        </p:nvPicPr>
        <p:blipFill>
          <a:blip r:embed="rId2"/>
          <a:stretch>
            <a:fillRect/>
          </a:stretch>
        </p:blipFill>
        <p:spPr>
          <a:xfrm>
            <a:off x="235077" y="1216861"/>
            <a:ext cx="7210752" cy="3354524"/>
          </a:xfrm>
          <a:prstGeom prst="rect">
            <a:avLst/>
          </a:prstGeom>
        </p:spPr>
      </p:pic>
      <p:pic>
        <p:nvPicPr>
          <p:cNvPr id="5" name="Picture 4">
            <a:extLst>
              <a:ext uri="{FF2B5EF4-FFF2-40B4-BE49-F238E27FC236}">
                <a16:creationId xmlns:a16="http://schemas.microsoft.com/office/drawing/2014/main" id="{3F4B3333-B06D-8D8B-0086-15399AEEDDE8}"/>
              </a:ext>
            </a:extLst>
          </p:cNvPr>
          <p:cNvPicPr>
            <a:picLocks noChangeAspect="1"/>
          </p:cNvPicPr>
          <p:nvPr/>
        </p:nvPicPr>
        <p:blipFill>
          <a:blip r:embed="rId3"/>
          <a:stretch>
            <a:fillRect/>
          </a:stretch>
        </p:blipFill>
        <p:spPr>
          <a:xfrm>
            <a:off x="5640610" y="2549754"/>
            <a:ext cx="3305636" cy="2333951"/>
          </a:xfrm>
          <a:prstGeom prst="rect">
            <a:avLst/>
          </a:prstGeom>
        </p:spPr>
      </p:pic>
    </p:spTree>
    <p:extLst>
      <p:ext uri="{BB962C8B-B14F-4D97-AF65-F5344CB8AC3E}">
        <p14:creationId xmlns:p14="http://schemas.microsoft.com/office/powerpoint/2010/main" val="3011114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7FBC6-1A73-CA52-583C-909A8BF56D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D21317-8300-ECF1-D89C-107FA8513B88}"/>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3E2B531A-E73E-FB59-2DA4-88970052D1CC}"/>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5" name="Picture 4">
            <a:extLst>
              <a:ext uri="{FF2B5EF4-FFF2-40B4-BE49-F238E27FC236}">
                <a16:creationId xmlns:a16="http://schemas.microsoft.com/office/drawing/2014/main" id="{B4A9D2D8-779F-5643-781D-5BBCEEA1E8DF}"/>
              </a:ext>
            </a:extLst>
          </p:cNvPr>
          <p:cNvPicPr>
            <a:picLocks noChangeAspect="1"/>
          </p:cNvPicPr>
          <p:nvPr/>
        </p:nvPicPr>
        <p:blipFill>
          <a:blip r:embed="rId2"/>
          <a:stretch>
            <a:fillRect/>
          </a:stretch>
        </p:blipFill>
        <p:spPr>
          <a:xfrm>
            <a:off x="235077" y="1341253"/>
            <a:ext cx="6842394" cy="3477467"/>
          </a:xfrm>
          <a:prstGeom prst="rect">
            <a:avLst/>
          </a:prstGeom>
        </p:spPr>
      </p:pic>
      <p:pic>
        <p:nvPicPr>
          <p:cNvPr id="7" name="Picture 6">
            <a:extLst>
              <a:ext uri="{FF2B5EF4-FFF2-40B4-BE49-F238E27FC236}">
                <a16:creationId xmlns:a16="http://schemas.microsoft.com/office/drawing/2014/main" id="{A605FFEA-DC07-F831-4166-AE6325DA3C05}"/>
              </a:ext>
            </a:extLst>
          </p:cNvPr>
          <p:cNvPicPr>
            <a:picLocks noChangeAspect="1"/>
          </p:cNvPicPr>
          <p:nvPr/>
        </p:nvPicPr>
        <p:blipFill>
          <a:blip r:embed="rId3"/>
          <a:stretch>
            <a:fillRect/>
          </a:stretch>
        </p:blipFill>
        <p:spPr>
          <a:xfrm>
            <a:off x="6070077" y="1639873"/>
            <a:ext cx="2838846" cy="1133633"/>
          </a:xfrm>
          <a:prstGeom prst="rect">
            <a:avLst/>
          </a:prstGeom>
        </p:spPr>
      </p:pic>
    </p:spTree>
    <p:extLst>
      <p:ext uri="{BB962C8B-B14F-4D97-AF65-F5344CB8AC3E}">
        <p14:creationId xmlns:p14="http://schemas.microsoft.com/office/powerpoint/2010/main" val="3582968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5FFDA-5AB4-C5A1-A957-EEABCF63FE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5E6E73-BEDC-E2A7-4E11-9A3DCF79CB24}"/>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5533FD15-4383-AC64-53AB-B4B14E24CCB0}"/>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5" name="Picture 4">
            <a:extLst>
              <a:ext uri="{FF2B5EF4-FFF2-40B4-BE49-F238E27FC236}">
                <a16:creationId xmlns:a16="http://schemas.microsoft.com/office/drawing/2014/main" id="{48B25EC0-AEA4-EE32-03DC-1247739AD762}"/>
              </a:ext>
            </a:extLst>
          </p:cNvPr>
          <p:cNvPicPr>
            <a:picLocks noChangeAspect="1"/>
          </p:cNvPicPr>
          <p:nvPr/>
        </p:nvPicPr>
        <p:blipFill>
          <a:blip r:embed="rId2"/>
          <a:stretch>
            <a:fillRect/>
          </a:stretch>
        </p:blipFill>
        <p:spPr>
          <a:xfrm>
            <a:off x="235077" y="1483684"/>
            <a:ext cx="6185874" cy="3657483"/>
          </a:xfrm>
          <a:prstGeom prst="rect">
            <a:avLst/>
          </a:prstGeom>
        </p:spPr>
      </p:pic>
      <p:pic>
        <p:nvPicPr>
          <p:cNvPr id="7" name="Picture 6">
            <a:extLst>
              <a:ext uri="{FF2B5EF4-FFF2-40B4-BE49-F238E27FC236}">
                <a16:creationId xmlns:a16="http://schemas.microsoft.com/office/drawing/2014/main" id="{7FB1EA3D-8B2F-952D-74BE-2E0EA762E67A}"/>
              </a:ext>
            </a:extLst>
          </p:cNvPr>
          <p:cNvPicPr>
            <a:picLocks noChangeAspect="1"/>
          </p:cNvPicPr>
          <p:nvPr/>
        </p:nvPicPr>
        <p:blipFill>
          <a:blip r:embed="rId3"/>
          <a:stretch>
            <a:fillRect/>
          </a:stretch>
        </p:blipFill>
        <p:spPr>
          <a:xfrm>
            <a:off x="5702388" y="1222687"/>
            <a:ext cx="2993744" cy="1631662"/>
          </a:xfrm>
          <a:prstGeom prst="rect">
            <a:avLst/>
          </a:prstGeom>
        </p:spPr>
      </p:pic>
    </p:spTree>
    <p:extLst>
      <p:ext uri="{BB962C8B-B14F-4D97-AF65-F5344CB8AC3E}">
        <p14:creationId xmlns:p14="http://schemas.microsoft.com/office/powerpoint/2010/main" val="1489428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2C730-7426-1738-6C3F-252D8C30D9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B2C850-938C-A061-B42D-5502C5AC7F90}"/>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7F54CF2E-A513-91F0-D8C7-D7EA90677BCF}"/>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5" name="Picture 4">
            <a:extLst>
              <a:ext uri="{FF2B5EF4-FFF2-40B4-BE49-F238E27FC236}">
                <a16:creationId xmlns:a16="http://schemas.microsoft.com/office/drawing/2014/main" id="{BFD67B58-F79B-EC5B-91A2-2B1BE94151A8}"/>
              </a:ext>
            </a:extLst>
          </p:cNvPr>
          <p:cNvPicPr>
            <a:picLocks noChangeAspect="1"/>
          </p:cNvPicPr>
          <p:nvPr/>
        </p:nvPicPr>
        <p:blipFill>
          <a:blip r:embed="rId2"/>
          <a:stretch>
            <a:fillRect/>
          </a:stretch>
        </p:blipFill>
        <p:spPr>
          <a:xfrm>
            <a:off x="235077" y="1095663"/>
            <a:ext cx="7603543" cy="3373701"/>
          </a:xfrm>
          <a:prstGeom prst="rect">
            <a:avLst/>
          </a:prstGeom>
        </p:spPr>
      </p:pic>
      <p:pic>
        <p:nvPicPr>
          <p:cNvPr id="7" name="Picture 6">
            <a:extLst>
              <a:ext uri="{FF2B5EF4-FFF2-40B4-BE49-F238E27FC236}">
                <a16:creationId xmlns:a16="http://schemas.microsoft.com/office/drawing/2014/main" id="{1F448294-1A48-D7C5-560E-116BA0B9762C}"/>
              </a:ext>
            </a:extLst>
          </p:cNvPr>
          <p:cNvPicPr>
            <a:picLocks noChangeAspect="1"/>
          </p:cNvPicPr>
          <p:nvPr/>
        </p:nvPicPr>
        <p:blipFill>
          <a:blip r:embed="rId3"/>
          <a:stretch>
            <a:fillRect/>
          </a:stretch>
        </p:blipFill>
        <p:spPr>
          <a:xfrm>
            <a:off x="4793526" y="3480488"/>
            <a:ext cx="3867690" cy="2295845"/>
          </a:xfrm>
          <a:prstGeom prst="rect">
            <a:avLst/>
          </a:prstGeom>
        </p:spPr>
      </p:pic>
    </p:spTree>
    <p:extLst>
      <p:ext uri="{BB962C8B-B14F-4D97-AF65-F5344CB8AC3E}">
        <p14:creationId xmlns:p14="http://schemas.microsoft.com/office/powerpoint/2010/main" val="3273937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84B1B-F22B-63D8-EE3F-345F1AB746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08B61E-D475-1E13-4146-D553C7FFDC79}"/>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A52D4CC3-A07B-9F83-2BF5-FEBBD3AD8AAA}"/>
              </a:ext>
            </a:extLst>
          </p:cNvPr>
          <p:cNvSpPr>
            <a:spLocks noGrp="1"/>
          </p:cNvSpPr>
          <p:nvPr>
            <p:ph type="title"/>
          </p:nvPr>
        </p:nvSpPr>
        <p:spPr/>
        <p:txBody>
          <a:bodyPr/>
          <a:lstStyle/>
          <a:p>
            <a:r>
              <a:rPr lang="en-US" dirty="0" err="1"/>
              <a:t>Mục</a:t>
            </a:r>
            <a:r>
              <a:rPr lang="en-US" dirty="0"/>
              <a:t> </a:t>
            </a:r>
            <a:r>
              <a:rPr lang="en-US" dirty="0" err="1"/>
              <a:t>lục</a:t>
            </a:r>
            <a:endParaRPr lang="en-US" dirty="0"/>
          </a:p>
        </p:txBody>
      </p:sp>
      <p:sp>
        <p:nvSpPr>
          <p:cNvPr id="4" name="Content Placeholder 3">
            <a:extLst>
              <a:ext uri="{FF2B5EF4-FFF2-40B4-BE49-F238E27FC236}">
                <a16:creationId xmlns:a16="http://schemas.microsoft.com/office/drawing/2014/main" id="{FFCCB876-522E-D607-42A1-E01F6522924C}"/>
              </a:ext>
            </a:extLst>
          </p:cNvPr>
          <p:cNvSpPr>
            <a:spLocks noGrp="1"/>
          </p:cNvSpPr>
          <p:nvPr>
            <p:ph sz="quarter" idx="13"/>
          </p:nvPr>
        </p:nvSpPr>
        <p:spPr/>
        <p:txBody>
          <a:bodyPr/>
          <a:lstStyle/>
          <a:p>
            <a:pPr>
              <a:lnSpc>
                <a:spcPct val="200000"/>
              </a:lnSpc>
            </a:pPr>
            <a:r>
              <a:rPr lang="en-US" sz="3600" b="1" dirty="0" err="1"/>
              <a:t>Tổng</a:t>
            </a:r>
            <a:r>
              <a:rPr lang="en-US" sz="3600" b="1" dirty="0"/>
              <a:t> </a:t>
            </a:r>
            <a:r>
              <a:rPr lang="en-US" sz="3600" b="1" dirty="0" err="1"/>
              <a:t>quan</a:t>
            </a:r>
            <a:endParaRPr lang="en-US" sz="3600" b="1" dirty="0"/>
          </a:p>
          <a:p>
            <a:pPr>
              <a:lnSpc>
                <a:spcPct val="200000"/>
              </a:lnSpc>
            </a:pPr>
            <a:r>
              <a:rPr lang="en-US" sz="3600" b="1" dirty="0" err="1"/>
              <a:t>Thiết</a:t>
            </a:r>
            <a:r>
              <a:rPr lang="en-US" sz="3600" b="1" dirty="0"/>
              <a:t> </a:t>
            </a:r>
            <a:r>
              <a:rPr lang="en-US" sz="3600" b="1" dirty="0" err="1"/>
              <a:t>kế</a:t>
            </a:r>
            <a:r>
              <a:rPr lang="en-US" sz="3600" b="1" dirty="0"/>
              <a:t> CSDL</a:t>
            </a:r>
          </a:p>
          <a:p>
            <a:endParaRPr lang="en-US" dirty="0">
              <a:latin typeface="+mj-lt"/>
            </a:endParaRPr>
          </a:p>
        </p:txBody>
      </p:sp>
    </p:spTree>
    <p:extLst>
      <p:ext uri="{BB962C8B-B14F-4D97-AF65-F5344CB8AC3E}">
        <p14:creationId xmlns:p14="http://schemas.microsoft.com/office/powerpoint/2010/main" val="1747578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CAD31-7710-7A83-5A4B-847FA8EA59F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F0432-555E-E8FA-55C7-18A9B2EC429C}"/>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B6A197AC-F9BC-06D0-8CC9-3F3D7C060D71}"/>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5" name="Picture 4">
            <a:extLst>
              <a:ext uri="{FF2B5EF4-FFF2-40B4-BE49-F238E27FC236}">
                <a16:creationId xmlns:a16="http://schemas.microsoft.com/office/drawing/2014/main" id="{A3DBC60E-62E6-66F4-E938-C6D7F8FA796B}"/>
              </a:ext>
            </a:extLst>
          </p:cNvPr>
          <p:cNvPicPr>
            <a:picLocks noChangeAspect="1"/>
          </p:cNvPicPr>
          <p:nvPr/>
        </p:nvPicPr>
        <p:blipFill>
          <a:blip r:embed="rId2"/>
          <a:stretch>
            <a:fillRect/>
          </a:stretch>
        </p:blipFill>
        <p:spPr>
          <a:xfrm>
            <a:off x="319053" y="1066470"/>
            <a:ext cx="6077798" cy="4725059"/>
          </a:xfrm>
          <a:prstGeom prst="rect">
            <a:avLst/>
          </a:prstGeom>
        </p:spPr>
      </p:pic>
      <p:pic>
        <p:nvPicPr>
          <p:cNvPr id="7" name="Picture 6">
            <a:extLst>
              <a:ext uri="{FF2B5EF4-FFF2-40B4-BE49-F238E27FC236}">
                <a16:creationId xmlns:a16="http://schemas.microsoft.com/office/drawing/2014/main" id="{34C61963-450D-34B6-0BC6-D0B614AD3738}"/>
              </a:ext>
            </a:extLst>
          </p:cNvPr>
          <p:cNvPicPr>
            <a:picLocks noChangeAspect="1"/>
          </p:cNvPicPr>
          <p:nvPr/>
        </p:nvPicPr>
        <p:blipFill>
          <a:blip r:embed="rId3"/>
          <a:stretch>
            <a:fillRect/>
          </a:stretch>
        </p:blipFill>
        <p:spPr>
          <a:xfrm>
            <a:off x="5732069" y="2249105"/>
            <a:ext cx="3411931" cy="1619456"/>
          </a:xfrm>
          <a:prstGeom prst="rect">
            <a:avLst/>
          </a:prstGeom>
        </p:spPr>
      </p:pic>
    </p:spTree>
    <p:extLst>
      <p:ext uri="{BB962C8B-B14F-4D97-AF65-F5344CB8AC3E}">
        <p14:creationId xmlns:p14="http://schemas.microsoft.com/office/powerpoint/2010/main" val="525616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7760D-2D25-B2B3-30B9-30CD01712D0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1ABE33-6571-2613-64F4-26A3A5D463E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5C4C3761-EE4F-C892-EC04-5F5678E6C89B}"/>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6" name="Picture 5">
            <a:extLst>
              <a:ext uri="{FF2B5EF4-FFF2-40B4-BE49-F238E27FC236}">
                <a16:creationId xmlns:a16="http://schemas.microsoft.com/office/drawing/2014/main" id="{84F2301B-97B7-D6A9-7AD1-A6ACA79DC5D3}"/>
              </a:ext>
            </a:extLst>
          </p:cNvPr>
          <p:cNvPicPr>
            <a:picLocks noChangeAspect="1"/>
          </p:cNvPicPr>
          <p:nvPr/>
        </p:nvPicPr>
        <p:blipFill>
          <a:blip r:embed="rId2"/>
          <a:stretch>
            <a:fillRect/>
          </a:stretch>
        </p:blipFill>
        <p:spPr>
          <a:xfrm>
            <a:off x="235077" y="1335040"/>
            <a:ext cx="5728996" cy="1525116"/>
          </a:xfrm>
          <a:prstGeom prst="rect">
            <a:avLst/>
          </a:prstGeom>
        </p:spPr>
      </p:pic>
      <p:pic>
        <p:nvPicPr>
          <p:cNvPr id="8" name="Picture 7">
            <a:extLst>
              <a:ext uri="{FF2B5EF4-FFF2-40B4-BE49-F238E27FC236}">
                <a16:creationId xmlns:a16="http://schemas.microsoft.com/office/drawing/2014/main" id="{71E2150C-9663-145C-390F-82334C586C3D}"/>
              </a:ext>
            </a:extLst>
          </p:cNvPr>
          <p:cNvPicPr>
            <a:picLocks noChangeAspect="1"/>
          </p:cNvPicPr>
          <p:nvPr/>
        </p:nvPicPr>
        <p:blipFill>
          <a:blip r:embed="rId3"/>
          <a:stretch>
            <a:fillRect/>
          </a:stretch>
        </p:blipFill>
        <p:spPr>
          <a:xfrm>
            <a:off x="235077" y="4269117"/>
            <a:ext cx="5163271" cy="1543265"/>
          </a:xfrm>
          <a:prstGeom prst="rect">
            <a:avLst/>
          </a:prstGeom>
        </p:spPr>
      </p:pic>
      <p:pic>
        <p:nvPicPr>
          <p:cNvPr id="10" name="Picture 9">
            <a:extLst>
              <a:ext uri="{FF2B5EF4-FFF2-40B4-BE49-F238E27FC236}">
                <a16:creationId xmlns:a16="http://schemas.microsoft.com/office/drawing/2014/main" id="{BD40FF15-439E-973B-4F5C-5986C4C913B8}"/>
              </a:ext>
            </a:extLst>
          </p:cNvPr>
          <p:cNvPicPr>
            <a:picLocks noChangeAspect="1"/>
          </p:cNvPicPr>
          <p:nvPr/>
        </p:nvPicPr>
        <p:blipFill>
          <a:blip r:embed="rId4"/>
          <a:stretch>
            <a:fillRect/>
          </a:stretch>
        </p:blipFill>
        <p:spPr>
          <a:xfrm>
            <a:off x="5604225" y="1335040"/>
            <a:ext cx="3539775" cy="1926713"/>
          </a:xfrm>
          <a:prstGeom prst="rect">
            <a:avLst/>
          </a:prstGeom>
        </p:spPr>
      </p:pic>
      <p:pic>
        <p:nvPicPr>
          <p:cNvPr id="12" name="Picture 11">
            <a:extLst>
              <a:ext uri="{FF2B5EF4-FFF2-40B4-BE49-F238E27FC236}">
                <a16:creationId xmlns:a16="http://schemas.microsoft.com/office/drawing/2014/main" id="{1EA4A147-9EE8-6205-03EC-1E4FE97CB7D9}"/>
              </a:ext>
            </a:extLst>
          </p:cNvPr>
          <p:cNvPicPr>
            <a:picLocks noChangeAspect="1"/>
          </p:cNvPicPr>
          <p:nvPr/>
        </p:nvPicPr>
        <p:blipFill>
          <a:blip r:embed="rId5"/>
          <a:stretch>
            <a:fillRect/>
          </a:stretch>
        </p:blipFill>
        <p:spPr>
          <a:xfrm>
            <a:off x="5604225" y="4269117"/>
            <a:ext cx="3019846" cy="1057423"/>
          </a:xfrm>
          <a:prstGeom prst="rect">
            <a:avLst/>
          </a:prstGeom>
        </p:spPr>
      </p:pic>
    </p:spTree>
    <p:extLst>
      <p:ext uri="{BB962C8B-B14F-4D97-AF65-F5344CB8AC3E}">
        <p14:creationId xmlns:p14="http://schemas.microsoft.com/office/powerpoint/2010/main" val="94114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AB9C2-EBC6-305A-5C7F-83E09B6A69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69F42-01A4-6177-FD68-309CE6E6159F}"/>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2A50992D-35D6-52FB-7C31-828F97B10F55}"/>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5" name="Picture 4">
            <a:extLst>
              <a:ext uri="{FF2B5EF4-FFF2-40B4-BE49-F238E27FC236}">
                <a16:creationId xmlns:a16="http://schemas.microsoft.com/office/drawing/2014/main" id="{1FD4E8A8-4924-6B0F-FA87-145F898CF843}"/>
              </a:ext>
            </a:extLst>
          </p:cNvPr>
          <p:cNvPicPr>
            <a:picLocks noChangeAspect="1"/>
          </p:cNvPicPr>
          <p:nvPr/>
        </p:nvPicPr>
        <p:blipFill>
          <a:blip r:embed="rId2"/>
          <a:stretch>
            <a:fillRect/>
          </a:stretch>
        </p:blipFill>
        <p:spPr>
          <a:xfrm>
            <a:off x="344458" y="1539589"/>
            <a:ext cx="5525271" cy="3629532"/>
          </a:xfrm>
          <a:prstGeom prst="rect">
            <a:avLst/>
          </a:prstGeom>
        </p:spPr>
      </p:pic>
      <p:pic>
        <p:nvPicPr>
          <p:cNvPr id="7" name="Picture 6">
            <a:extLst>
              <a:ext uri="{FF2B5EF4-FFF2-40B4-BE49-F238E27FC236}">
                <a16:creationId xmlns:a16="http://schemas.microsoft.com/office/drawing/2014/main" id="{D4F5AA36-31D7-A127-F35E-E05A6256E52B}"/>
              </a:ext>
            </a:extLst>
          </p:cNvPr>
          <p:cNvPicPr>
            <a:picLocks noChangeAspect="1"/>
          </p:cNvPicPr>
          <p:nvPr/>
        </p:nvPicPr>
        <p:blipFill>
          <a:blip r:embed="rId3"/>
          <a:stretch>
            <a:fillRect/>
          </a:stretch>
        </p:blipFill>
        <p:spPr>
          <a:xfrm>
            <a:off x="5377971" y="2082439"/>
            <a:ext cx="3546812" cy="1561961"/>
          </a:xfrm>
          <a:prstGeom prst="rect">
            <a:avLst/>
          </a:prstGeom>
        </p:spPr>
      </p:pic>
    </p:spTree>
    <p:extLst>
      <p:ext uri="{BB962C8B-B14F-4D97-AF65-F5344CB8AC3E}">
        <p14:creationId xmlns:p14="http://schemas.microsoft.com/office/powerpoint/2010/main" val="1345693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A74B4-308D-6ABC-CDBA-BB86E7E110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5B68F6-7E80-CB79-13C4-5A5DB0892159}"/>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FCBA65B6-DEE9-289D-C0E1-735A5880ECD9}"/>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6" name="Picture 5">
            <a:extLst>
              <a:ext uri="{FF2B5EF4-FFF2-40B4-BE49-F238E27FC236}">
                <a16:creationId xmlns:a16="http://schemas.microsoft.com/office/drawing/2014/main" id="{3123BDFC-4EAE-E93F-C67A-2E8D68297F42}"/>
              </a:ext>
            </a:extLst>
          </p:cNvPr>
          <p:cNvPicPr>
            <a:picLocks noChangeAspect="1"/>
          </p:cNvPicPr>
          <p:nvPr/>
        </p:nvPicPr>
        <p:blipFill>
          <a:blip r:embed="rId2"/>
          <a:stretch>
            <a:fillRect/>
          </a:stretch>
        </p:blipFill>
        <p:spPr>
          <a:xfrm>
            <a:off x="800934" y="956917"/>
            <a:ext cx="4295078" cy="4944165"/>
          </a:xfrm>
          <a:prstGeom prst="rect">
            <a:avLst/>
          </a:prstGeom>
        </p:spPr>
      </p:pic>
      <p:pic>
        <p:nvPicPr>
          <p:cNvPr id="8" name="Picture 7">
            <a:extLst>
              <a:ext uri="{FF2B5EF4-FFF2-40B4-BE49-F238E27FC236}">
                <a16:creationId xmlns:a16="http://schemas.microsoft.com/office/drawing/2014/main" id="{F1BEAFA3-3512-4821-0B8E-B8EAF1FA085E}"/>
              </a:ext>
            </a:extLst>
          </p:cNvPr>
          <p:cNvPicPr>
            <a:picLocks noChangeAspect="1"/>
          </p:cNvPicPr>
          <p:nvPr/>
        </p:nvPicPr>
        <p:blipFill>
          <a:blip r:embed="rId3"/>
          <a:stretch>
            <a:fillRect/>
          </a:stretch>
        </p:blipFill>
        <p:spPr>
          <a:xfrm>
            <a:off x="4957354" y="1940999"/>
            <a:ext cx="3820058" cy="2248214"/>
          </a:xfrm>
          <a:prstGeom prst="rect">
            <a:avLst/>
          </a:prstGeom>
        </p:spPr>
      </p:pic>
    </p:spTree>
    <p:extLst>
      <p:ext uri="{BB962C8B-B14F-4D97-AF65-F5344CB8AC3E}">
        <p14:creationId xmlns:p14="http://schemas.microsoft.com/office/powerpoint/2010/main" val="1573876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2AF69-D0A0-07DB-12BF-3A8A9D5CA81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B60705-E2A1-86D9-94AF-AFBE77D8BDB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1C0B715C-E645-335C-0EA6-BB641D639323}"/>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5" name="Picture 4">
            <a:extLst>
              <a:ext uri="{FF2B5EF4-FFF2-40B4-BE49-F238E27FC236}">
                <a16:creationId xmlns:a16="http://schemas.microsoft.com/office/drawing/2014/main" id="{670E5905-375C-96D1-12F6-37ED1D10BBB5}"/>
              </a:ext>
            </a:extLst>
          </p:cNvPr>
          <p:cNvPicPr>
            <a:picLocks noChangeAspect="1"/>
          </p:cNvPicPr>
          <p:nvPr/>
        </p:nvPicPr>
        <p:blipFill>
          <a:blip r:embed="rId2"/>
          <a:stretch>
            <a:fillRect/>
          </a:stretch>
        </p:blipFill>
        <p:spPr>
          <a:xfrm>
            <a:off x="474891" y="1517172"/>
            <a:ext cx="5544324" cy="4086795"/>
          </a:xfrm>
          <a:prstGeom prst="rect">
            <a:avLst/>
          </a:prstGeom>
        </p:spPr>
      </p:pic>
      <p:pic>
        <p:nvPicPr>
          <p:cNvPr id="8" name="Picture 7">
            <a:extLst>
              <a:ext uri="{FF2B5EF4-FFF2-40B4-BE49-F238E27FC236}">
                <a16:creationId xmlns:a16="http://schemas.microsoft.com/office/drawing/2014/main" id="{8654CE9A-DDE5-6562-7606-756399556A2A}"/>
              </a:ext>
            </a:extLst>
          </p:cNvPr>
          <p:cNvPicPr>
            <a:picLocks noChangeAspect="1"/>
          </p:cNvPicPr>
          <p:nvPr/>
        </p:nvPicPr>
        <p:blipFill>
          <a:blip r:embed="rId3"/>
          <a:stretch>
            <a:fillRect/>
          </a:stretch>
        </p:blipFill>
        <p:spPr>
          <a:xfrm>
            <a:off x="6019215" y="2417409"/>
            <a:ext cx="1933845" cy="2286319"/>
          </a:xfrm>
          <a:prstGeom prst="rect">
            <a:avLst/>
          </a:prstGeom>
        </p:spPr>
      </p:pic>
    </p:spTree>
    <p:extLst>
      <p:ext uri="{BB962C8B-B14F-4D97-AF65-F5344CB8AC3E}">
        <p14:creationId xmlns:p14="http://schemas.microsoft.com/office/powerpoint/2010/main" val="218820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D5813-0BC1-56E7-6625-5D3B42E2CE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C447DD-3104-AE73-8FD8-CD8C2ED7BB1A}"/>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736A9AD2-77FB-9C5F-5548-FE373027E4CB}"/>
              </a:ext>
            </a:extLst>
          </p:cNvPr>
          <p:cNvSpPr>
            <a:spLocks noGrp="1"/>
          </p:cNvSpPr>
          <p:nvPr>
            <p:ph type="title"/>
          </p:nvPr>
        </p:nvSpPr>
        <p:spPr>
          <a:xfrm>
            <a:off x="235077" y="97274"/>
            <a:ext cx="8673846" cy="451739"/>
          </a:xfrm>
        </p:spPr>
        <p:txBody>
          <a:bodyPr/>
          <a:lstStyle/>
          <a:p>
            <a:r>
              <a:rPr lang="en-US" dirty="0" err="1"/>
              <a:t>Tạo</a:t>
            </a:r>
            <a:r>
              <a:rPr lang="en-US" dirty="0"/>
              <a:t> </a:t>
            </a:r>
            <a:r>
              <a:rPr lang="en-US" dirty="0" err="1"/>
              <a:t>bảng</a:t>
            </a:r>
            <a:endParaRPr lang="en-US" dirty="0"/>
          </a:p>
        </p:txBody>
      </p:sp>
      <p:pic>
        <p:nvPicPr>
          <p:cNvPr id="5" name="Picture 4">
            <a:extLst>
              <a:ext uri="{FF2B5EF4-FFF2-40B4-BE49-F238E27FC236}">
                <a16:creationId xmlns:a16="http://schemas.microsoft.com/office/drawing/2014/main" id="{CA4F2994-A74C-219E-47BC-167198B801DF}"/>
              </a:ext>
            </a:extLst>
          </p:cNvPr>
          <p:cNvPicPr>
            <a:picLocks noChangeAspect="1"/>
          </p:cNvPicPr>
          <p:nvPr/>
        </p:nvPicPr>
        <p:blipFill>
          <a:blip r:embed="rId2"/>
          <a:stretch>
            <a:fillRect/>
          </a:stretch>
        </p:blipFill>
        <p:spPr>
          <a:xfrm>
            <a:off x="474498" y="902724"/>
            <a:ext cx="5582429" cy="1771897"/>
          </a:xfrm>
          <a:prstGeom prst="rect">
            <a:avLst/>
          </a:prstGeom>
        </p:spPr>
      </p:pic>
      <p:pic>
        <p:nvPicPr>
          <p:cNvPr id="7" name="Picture 6">
            <a:extLst>
              <a:ext uri="{FF2B5EF4-FFF2-40B4-BE49-F238E27FC236}">
                <a16:creationId xmlns:a16="http://schemas.microsoft.com/office/drawing/2014/main" id="{8677B84A-A8B8-CEB6-416B-22F039EE21B0}"/>
              </a:ext>
            </a:extLst>
          </p:cNvPr>
          <p:cNvPicPr>
            <a:picLocks noChangeAspect="1"/>
          </p:cNvPicPr>
          <p:nvPr/>
        </p:nvPicPr>
        <p:blipFill>
          <a:blip r:embed="rId3"/>
          <a:stretch>
            <a:fillRect/>
          </a:stretch>
        </p:blipFill>
        <p:spPr>
          <a:xfrm>
            <a:off x="474498" y="2804398"/>
            <a:ext cx="5449228" cy="3277492"/>
          </a:xfrm>
          <a:prstGeom prst="rect">
            <a:avLst/>
          </a:prstGeom>
        </p:spPr>
      </p:pic>
      <p:pic>
        <p:nvPicPr>
          <p:cNvPr id="9" name="Picture 8">
            <a:extLst>
              <a:ext uri="{FF2B5EF4-FFF2-40B4-BE49-F238E27FC236}">
                <a16:creationId xmlns:a16="http://schemas.microsoft.com/office/drawing/2014/main" id="{B53EAD72-BC5F-F153-4A3C-12D5AA18A7A9}"/>
              </a:ext>
            </a:extLst>
          </p:cNvPr>
          <p:cNvPicPr>
            <a:picLocks noChangeAspect="1"/>
          </p:cNvPicPr>
          <p:nvPr/>
        </p:nvPicPr>
        <p:blipFill>
          <a:blip r:embed="rId4"/>
          <a:stretch>
            <a:fillRect/>
          </a:stretch>
        </p:blipFill>
        <p:spPr>
          <a:xfrm>
            <a:off x="4534678" y="1510614"/>
            <a:ext cx="4086795" cy="819264"/>
          </a:xfrm>
          <a:prstGeom prst="rect">
            <a:avLst/>
          </a:prstGeom>
        </p:spPr>
      </p:pic>
      <p:pic>
        <p:nvPicPr>
          <p:cNvPr id="11" name="Picture 10">
            <a:extLst>
              <a:ext uri="{FF2B5EF4-FFF2-40B4-BE49-F238E27FC236}">
                <a16:creationId xmlns:a16="http://schemas.microsoft.com/office/drawing/2014/main" id="{A2E67281-B519-7C26-B2F5-5430AE7D030B}"/>
              </a:ext>
            </a:extLst>
          </p:cNvPr>
          <p:cNvPicPr>
            <a:picLocks noChangeAspect="1"/>
          </p:cNvPicPr>
          <p:nvPr/>
        </p:nvPicPr>
        <p:blipFill>
          <a:blip r:embed="rId5"/>
          <a:stretch>
            <a:fillRect/>
          </a:stretch>
        </p:blipFill>
        <p:spPr>
          <a:xfrm>
            <a:off x="6578075" y="3051541"/>
            <a:ext cx="1524213" cy="2295845"/>
          </a:xfrm>
          <a:prstGeom prst="rect">
            <a:avLst/>
          </a:prstGeom>
        </p:spPr>
      </p:pic>
    </p:spTree>
    <p:extLst>
      <p:ext uri="{BB962C8B-B14F-4D97-AF65-F5344CB8AC3E}">
        <p14:creationId xmlns:p14="http://schemas.microsoft.com/office/powerpoint/2010/main" val="2216233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F243D-1B79-7E7E-BE6D-EF43372F2CC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C19633-6A10-3147-F654-57A5B7A44474}"/>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0BDE70AD-5191-2935-91FF-902464699280}"/>
              </a:ext>
            </a:extLst>
          </p:cNvPr>
          <p:cNvSpPr>
            <a:spLocks noGrp="1"/>
          </p:cNvSpPr>
          <p:nvPr>
            <p:ph type="title"/>
          </p:nvPr>
        </p:nvSpPr>
        <p:spPr>
          <a:xfrm>
            <a:off x="235077" y="97274"/>
            <a:ext cx="8673846" cy="451739"/>
          </a:xfrm>
        </p:spPr>
        <p:txBody>
          <a:bodyPr/>
          <a:lstStyle/>
          <a:p>
            <a:r>
              <a:rPr lang="en-US" dirty="0"/>
              <a:t>View – KH – Danh </a:t>
            </a:r>
            <a:r>
              <a:rPr lang="en-US" dirty="0" err="1"/>
              <a:t>Sách</a:t>
            </a:r>
            <a:r>
              <a:rPr lang="en-US" dirty="0"/>
              <a:t> </a:t>
            </a:r>
            <a:r>
              <a:rPr lang="en-US" dirty="0" err="1"/>
              <a:t>Dịch</a:t>
            </a:r>
            <a:r>
              <a:rPr lang="en-US" dirty="0"/>
              <a:t> </a:t>
            </a:r>
            <a:r>
              <a:rPr lang="en-US" dirty="0" err="1"/>
              <a:t>Vụ</a:t>
            </a:r>
            <a:endParaRPr lang="en-US" dirty="0"/>
          </a:p>
        </p:txBody>
      </p:sp>
      <p:pic>
        <p:nvPicPr>
          <p:cNvPr id="8" name="Picture 7">
            <a:extLst>
              <a:ext uri="{FF2B5EF4-FFF2-40B4-BE49-F238E27FC236}">
                <a16:creationId xmlns:a16="http://schemas.microsoft.com/office/drawing/2014/main" id="{0E523AAF-31C6-F112-77CC-7727FEB11DD3}"/>
              </a:ext>
            </a:extLst>
          </p:cNvPr>
          <p:cNvPicPr>
            <a:picLocks noChangeAspect="1"/>
          </p:cNvPicPr>
          <p:nvPr/>
        </p:nvPicPr>
        <p:blipFill>
          <a:blip r:embed="rId2"/>
          <a:stretch>
            <a:fillRect/>
          </a:stretch>
        </p:blipFill>
        <p:spPr>
          <a:xfrm>
            <a:off x="728750" y="1267848"/>
            <a:ext cx="3772227" cy="1851820"/>
          </a:xfrm>
          <a:prstGeom prst="rect">
            <a:avLst/>
          </a:prstGeom>
        </p:spPr>
      </p:pic>
      <p:pic>
        <p:nvPicPr>
          <p:cNvPr id="12" name="Picture 11">
            <a:extLst>
              <a:ext uri="{FF2B5EF4-FFF2-40B4-BE49-F238E27FC236}">
                <a16:creationId xmlns:a16="http://schemas.microsoft.com/office/drawing/2014/main" id="{62B6ED7A-E46D-214E-F3E5-380C779EF18F}"/>
              </a:ext>
            </a:extLst>
          </p:cNvPr>
          <p:cNvPicPr>
            <a:picLocks noChangeAspect="1"/>
          </p:cNvPicPr>
          <p:nvPr/>
        </p:nvPicPr>
        <p:blipFill>
          <a:blip r:embed="rId3"/>
          <a:stretch>
            <a:fillRect/>
          </a:stretch>
        </p:blipFill>
        <p:spPr>
          <a:xfrm>
            <a:off x="5297527" y="1006096"/>
            <a:ext cx="3139712" cy="3337849"/>
          </a:xfrm>
          <a:prstGeom prst="rect">
            <a:avLst/>
          </a:prstGeom>
        </p:spPr>
      </p:pic>
    </p:spTree>
    <p:extLst>
      <p:ext uri="{BB962C8B-B14F-4D97-AF65-F5344CB8AC3E}">
        <p14:creationId xmlns:p14="http://schemas.microsoft.com/office/powerpoint/2010/main" val="138479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6E87A-018A-1074-3A98-83D40CCE86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BD643-9E13-3281-DF7B-EC75C8C4967B}"/>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75EEF4A7-2D3D-CF5B-ADE2-EABA49AFF901}"/>
              </a:ext>
            </a:extLst>
          </p:cNvPr>
          <p:cNvSpPr>
            <a:spLocks noGrp="1"/>
          </p:cNvSpPr>
          <p:nvPr>
            <p:ph type="title"/>
          </p:nvPr>
        </p:nvSpPr>
        <p:spPr>
          <a:xfrm>
            <a:off x="235077" y="97274"/>
            <a:ext cx="8673846" cy="451739"/>
          </a:xfrm>
        </p:spPr>
        <p:txBody>
          <a:bodyPr/>
          <a:lstStyle/>
          <a:p>
            <a:r>
              <a:rPr lang="en-US" dirty="0"/>
              <a:t>View – KH – Danh </a:t>
            </a:r>
            <a:r>
              <a:rPr lang="en-US" dirty="0" err="1"/>
              <a:t>Sách</a:t>
            </a:r>
            <a:r>
              <a:rPr lang="en-US" dirty="0"/>
              <a:t> </a:t>
            </a:r>
            <a:r>
              <a:rPr lang="en-US" dirty="0" err="1"/>
              <a:t>Máy</a:t>
            </a:r>
            <a:r>
              <a:rPr lang="en-US" dirty="0"/>
              <a:t> </a:t>
            </a:r>
            <a:r>
              <a:rPr lang="en-US" dirty="0" err="1"/>
              <a:t>và</a:t>
            </a:r>
            <a:r>
              <a:rPr lang="en-US" dirty="0"/>
              <a:t> </a:t>
            </a:r>
            <a:r>
              <a:rPr lang="en-US" dirty="0" err="1"/>
              <a:t>Trạng</a:t>
            </a:r>
            <a:r>
              <a:rPr lang="en-US" dirty="0"/>
              <a:t> </a:t>
            </a:r>
            <a:r>
              <a:rPr lang="en-US" dirty="0" err="1"/>
              <a:t>thái</a:t>
            </a:r>
            <a:endParaRPr lang="en-US" dirty="0"/>
          </a:p>
        </p:txBody>
      </p:sp>
      <p:pic>
        <p:nvPicPr>
          <p:cNvPr id="5" name="Picture 4">
            <a:extLst>
              <a:ext uri="{FF2B5EF4-FFF2-40B4-BE49-F238E27FC236}">
                <a16:creationId xmlns:a16="http://schemas.microsoft.com/office/drawing/2014/main" id="{A637EBC9-092D-7CE2-C302-3A62D6B0D36A}"/>
              </a:ext>
            </a:extLst>
          </p:cNvPr>
          <p:cNvPicPr>
            <a:picLocks noChangeAspect="1"/>
          </p:cNvPicPr>
          <p:nvPr/>
        </p:nvPicPr>
        <p:blipFill>
          <a:blip r:embed="rId2"/>
          <a:stretch>
            <a:fillRect/>
          </a:stretch>
        </p:blipFill>
        <p:spPr>
          <a:xfrm>
            <a:off x="967428" y="1924539"/>
            <a:ext cx="3604572" cy="2575783"/>
          </a:xfrm>
          <a:prstGeom prst="rect">
            <a:avLst/>
          </a:prstGeom>
        </p:spPr>
      </p:pic>
      <p:pic>
        <p:nvPicPr>
          <p:cNvPr id="7" name="Picture 6">
            <a:extLst>
              <a:ext uri="{FF2B5EF4-FFF2-40B4-BE49-F238E27FC236}">
                <a16:creationId xmlns:a16="http://schemas.microsoft.com/office/drawing/2014/main" id="{3524960E-EFCF-E8EA-1531-AA2AA63E85EE}"/>
              </a:ext>
            </a:extLst>
          </p:cNvPr>
          <p:cNvPicPr>
            <a:picLocks noChangeAspect="1"/>
          </p:cNvPicPr>
          <p:nvPr/>
        </p:nvPicPr>
        <p:blipFill>
          <a:blip r:embed="rId3"/>
          <a:stretch>
            <a:fillRect/>
          </a:stretch>
        </p:blipFill>
        <p:spPr>
          <a:xfrm>
            <a:off x="4572000" y="1671443"/>
            <a:ext cx="3406435" cy="3322608"/>
          </a:xfrm>
          <a:prstGeom prst="rect">
            <a:avLst/>
          </a:prstGeom>
        </p:spPr>
      </p:pic>
    </p:spTree>
    <p:extLst>
      <p:ext uri="{BB962C8B-B14F-4D97-AF65-F5344CB8AC3E}">
        <p14:creationId xmlns:p14="http://schemas.microsoft.com/office/powerpoint/2010/main" val="183202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C52F5-F1D9-AFDE-1CDF-E047097B253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761F99-A57E-1C16-B5EE-03237D25FBCE}"/>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483BC24F-CE07-F14B-ED42-8A6CC57853DE}"/>
              </a:ext>
            </a:extLst>
          </p:cNvPr>
          <p:cNvSpPr>
            <a:spLocks noGrp="1"/>
          </p:cNvSpPr>
          <p:nvPr>
            <p:ph type="title"/>
          </p:nvPr>
        </p:nvSpPr>
        <p:spPr>
          <a:xfrm>
            <a:off x="235077" y="97274"/>
            <a:ext cx="8673846" cy="451739"/>
          </a:xfrm>
        </p:spPr>
        <p:txBody>
          <a:bodyPr/>
          <a:lstStyle/>
          <a:p>
            <a:r>
              <a:rPr lang="en-US" dirty="0"/>
              <a:t>View – NV – </a:t>
            </a:r>
            <a:r>
              <a:rPr lang="en-US" dirty="0" err="1"/>
              <a:t>Lịch</a:t>
            </a:r>
            <a:r>
              <a:rPr lang="en-US" dirty="0"/>
              <a:t> </a:t>
            </a:r>
            <a:r>
              <a:rPr lang="en-US" dirty="0" err="1"/>
              <a:t>làm</a:t>
            </a:r>
            <a:r>
              <a:rPr lang="en-US" dirty="0"/>
              <a:t> </a:t>
            </a:r>
            <a:r>
              <a:rPr lang="en-US" dirty="0" err="1"/>
              <a:t>việc</a:t>
            </a:r>
            <a:r>
              <a:rPr lang="en-US" dirty="0"/>
              <a:t> </a:t>
            </a:r>
            <a:r>
              <a:rPr lang="en-US" dirty="0" err="1"/>
              <a:t>Nhân</a:t>
            </a:r>
            <a:r>
              <a:rPr lang="en-US" dirty="0"/>
              <a:t> </a:t>
            </a:r>
            <a:r>
              <a:rPr lang="en-US" dirty="0" err="1"/>
              <a:t>viên</a:t>
            </a:r>
            <a:endParaRPr lang="en-US" dirty="0"/>
          </a:p>
        </p:txBody>
      </p:sp>
      <p:pic>
        <p:nvPicPr>
          <p:cNvPr id="8" name="Picture 7">
            <a:extLst>
              <a:ext uri="{FF2B5EF4-FFF2-40B4-BE49-F238E27FC236}">
                <a16:creationId xmlns:a16="http://schemas.microsoft.com/office/drawing/2014/main" id="{61D55319-AC38-18B9-711D-81FA05FD06F1}"/>
              </a:ext>
            </a:extLst>
          </p:cNvPr>
          <p:cNvPicPr>
            <a:picLocks noChangeAspect="1"/>
          </p:cNvPicPr>
          <p:nvPr/>
        </p:nvPicPr>
        <p:blipFill>
          <a:blip r:embed="rId2"/>
          <a:stretch>
            <a:fillRect/>
          </a:stretch>
        </p:blipFill>
        <p:spPr>
          <a:xfrm>
            <a:off x="235077" y="1591697"/>
            <a:ext cx="4120807" cy="3674605"/>
          </a:xfrm>
          <a:prstGeom prst="rect">
            <a:avLst/>
          </a:prstGeom>
        </p:spPr>
      </p:pic>
      <p:pic>
        <p:nvPicPr>
          <p:cNvPr id="10" name="Picture 9">
            <a:extLst>
              <a:ext uri="{FF2B5EF4-FFF2-40B4-BE49-F238E27FC236}">
                <a16:creationId xmlns:a16="http://schemas.microsoft.com/office/drawing/2014/main" id="{C0648B77-1DDE-7EB3-0C89-9972848B245A}"/>
              </a:ext>
            </a:extLst>
          </p:cNvPr>
          <p:cNvPicPr>
            <a:picLocks noChangeAspect="1"/>
          </p:cNvPicPr>
          <p:nvPr/>
        </p:nvPicPr>
        <p:blipFill>
          <a:blip r:embed="rId3"/>
          <a:stretch>
            <a:fillRect/>
          </a:stretch>
        </p:blipFill>
        <p:spPr>
          <a:xfrm>
            <a:off x="4607170" y="1426784"/>
            <a:ext cx="4317613" cy="1621216"/>
          </a:xfrm>
          <a:prstGeom prst="rect">
            <a:avLst/>
          </a:prstGeom>
        </p:spPr>
      </p:pic>
      <p:pic>
        <p:nvPicPr>
          <p:cNvPr id="12" name="Picture 11">
            <a:extLst>
              <a:ext uri="{FF2B5EF4-FFF2-40B4-BE49-F238E27FC236}">
                <a16:creationId xmlns:a16="http://schemas.microsoft.com/office/drawing/2014/main" id="{C3AFA317-C7B6-5EAC-F54D-5CDB3141D637}"/>
              </a:ext>
            </a:extLst>
          </p:cNvPr>
          <p:cNvPicPr>
            <a:picLocks noChangeAspect="1"/>
          </p:cNvPicPr>
          <p:nvPr/>
        </p:nvPicPr>
        <p:blipFill>
          <a:blip r:embed="rId4"/>
          <a:stretch>
            <a:fillRect/>
          </a:stretch>
        </p:blipFill>
        <p:spPr>
          <a:xfrm>
            <a:off x="4607170" y="3428999"/>
            <a:ext cx="4317613" cy="1216627"/>
          </a:xfrm>
          <a:prstGeom prst="rect">
            <a:avLst/>
          </a:prstGeom>
        </p:spPr>
      </p:pic>
    </p:spTree>
    <p:extLst>
      <p:ext uri="{BB962C8B-B14F-4D97-AF65-F5344CB8AC3E}">
        <p14:creationId xmlns:p14="http://schemas.microsoft.com/office/powerpoint/2010/main" val="3708807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E5456-FFE3-AFF0-DD19-4CB234EAEF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DF7224-52D4-013A-DB2F-54782849C0A9}"/>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31100004-F6AE-CCA2-93AF-B451F3B012C8}"/>
              </a:ext>
            </a:extLst>
          </p:cNvPr>
          <p:cNvSpPr>
            <a:spLocks noGrp="1"/>
          </p:cNvSpPr>
          <p:nvPr>
            <p:ph type="title"/>
          </p:nvPr>
        </p:nvSpPr>
        <p:spPr>
          <a:xfrm>
            <a:off x="235077" y="97274"/>
            <a:ext cx="8673846" cy="451739"/>
          </a:xfrm>
        </p:spPr>
        <p:txBody>
          <a:bodyPr/>
          <a:lstStyle/>
          <a:p>
            <a:r>
              <a:rPr lang="en-US" dirty="0"/>
              <a:t>View – NV – </a:t>
            </a:r>
            <a:r>
              <a:rPr lang="en-US" dirty="0" err="1"/>
              <a:t>Lịch</a:t>
            </a:r>
            <a:r>
              <a:rPr lang="en-US" dirty="0"/>
              <a:t> </a:t>
            </a:r>
            <a:r>
              <a:rPr lang="en-US" dirty="0" err="1"/>
              <a:t>sử</a:t>
            </a:r>
            <a:r>
              <a:rPr lang="en-US" dirty="0"/>
              <a:t> </a:t>
            </a:r>
            <a:r>
              <a:rPr lang="en-US" dirty="0" err="1"/>
              <a:t>mua</a:t>
            </a:r>
            <a:r>
              <a:rPr lang="en-US" dirty="0"/>
              <a:t> </a:t>
            </a:r>
            <a:r>
              <a:rPr lang="en-US" dirty="0" err="1"/>
              <a:t>dịch</a:t>
            </a:r>
            <a:r>
              <a:rPr lang="en-US" dirty="0"/>
              <a:t> </a:t>
            </a:r>
            <a:r>
              <a:rPr lang="en-US" dirty="0" err="1"/>
              <a:t>vụ</a:t>
            </a:r>
            <a:endParaRPr lang="en-US" dirty="0"/>
          </a:p>
        </p:txBody>
      </p:sp>
      <p:pic>
        <p:nvPicPr>
          <p:cNvPr id="5" name="Picture 4">
            <a:extLst>
              <a:ext uri="{FF2B5EF4-FFF2-40B4-BE49-F238E27FC236}">
                <a16:creationId xmlns:a16="http://schemas.microsoft.com/office/drawing/2014/main" id="{5B4DB720-7035-CAB7-FDAA-888719DD77A6}"/>
              </a:ext>
            </a:extLst>
          </p:cNvPr>
          <p:cNvPicPr>
            <a:picLocks noChangeAspect="1"/>
          </p:cNvPicPr>
          <p:nvPr/>
        </p:nvPicPr>
        <p:blipFill>
          <a:blip r:embed="rId2"/>
          <a:stretch>
            <a:fillRect/>
          </a:stretch>
        </p:blipFill>
        <p:spPr>
          <a:xfrm>
            <a:off x="762488" y="1364008"/>
            <a:ext cx="2613887" cy="3985605"/>
          </a:xfrm>
          <a:prstGeom prst="rect">
            <a:avLst/>
          </a:prstGeom>
        </p:spPr>
      </p:pic>
      <p:pic>
        <p:nvPicPr>
          <p:cNvPr id="7" name="Picture 6">
            <a:extLst>
              <a:ext uri="{FF2B5EF4-FFF2-40B4-BE49-F238E27FC236}">
                <a16:creationId xmlns:a16="http://schemas.microsoft.com/office/drawing/2014/main" id="{1923EE2D-7405-C625-9EA1-CFE567C17E50}"/>
              </a:ext>
            </a:extLst>
          </p:cNvPr>
          <p:cNvPicPr>
            <a:picLocks noChangeAspect="1"/>
          </p:cNvPicPr>
          <p:nvPr/>
        </p:nvPicPr>
        <p:blipFill>
          <a:blip r:embed="rId3"/>
          <a:stretch>
            <a:fillRect/>
          </a:stretch>
        </p:blipFill>
        <p:spPr>
          <a:xfrm>
            <a:off x="3780632" y="2014668"/>
            <a:ext cx="5128291" cy="2477122"/>
          </a:xfrm>
          <a:prstGeom prst="rect">
            <a:avLst/>
          </a:prstGeom>
        </p:spPr>
      </p:pic>
    </p:spTree>
    <p:extLst>
      <p:ext uri="{BB962C8B-B14F-4D97-AF65-F5344CB8AC3E}">
        <p14:creationId xmlns:p14="http://schemas.microsoft.com/office/powerpoint/2010/main" val="294449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3714369" y="860425"/>
            <a:ext cx="4772264" cy="1028700"/>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4800" dirty="0" err="1"/>
              <a:t>Tổng</a:t>
            </a:r>
            <a:r>
              <a:rPr lang="en-US" sz="4800" dirty="0"/>
              <a:t> </a:t>
            </a:r>
            <a:r>
              <a:rPr lang="en-US" sz="4800" dirty="0" err="1"/>
              <a:t>quan</a:t>
            </a:r>
            <a:endParaRPr lang="en-US" sz="4800" dirty="0"/>
          </a:p>
        </p:txBody>
      </p:sp>
      <p:sp>
        <p:nvSpPr>
          <p:cNvPr id="4" name="Content Placeholder 3">
            <a:extLst>
              <a:ext uri="{FF2B5EF4-FFF2-40B4-BE49-F238E27FC236}">
                <a16:creationId xmlns:a16="http://schemas.microsoft.com/office/drawing/2014/main" id="{0AD6BDCC-ABE9-FB3F-2C7D-793C1D76D705}"/>
              </a:ext>
            </a:extLst>
          </p:cNvPr>
          <p:cNvSpPr txBox="1">
            <a:spLocks/>
          </p:cNvSpPr>
          <p:nvPr/>
        </p:nvSpPr>
        <p:spPr>
          <a:xfrm>
            <a:off x="3714369" y="2038351"/>
            <a:ext cx="5194808" cy="4106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3600" b="1" dirty="0" err="1"/>
              <a:t>Mô</a:t>
            </a:r>
            <a:r>
              <a:rPr lang="en-US" sz="3600" b="1" dirty="0"/>
              <a:t> </a:t>
            </a:r>
            <a:r>
              <a:rPr lang="en-US" sz="3600" b="1" dirty="0" err="1"/>
              <a:t>tả</a:t>
            </a:r>
            <a:endParaRPr lang="en-US" sz="3600" b="1" dirty="0"/>
          </a:p>
          <a:p>
            <a:pPr>
              <a:lnSpc>
                <a:spcPct val="200000"/>
              </a:lnSpc>
            </a:pPr>
            <a:r>
              <a:rPr lang="en-US" sz="3600" b="1" dirty="0" err="1"/>
              <a:t>Yêu</a:t>
            </a:r>
            <a:r>
              <a:rPr lang="en-US" sz="3600" b="1" dirty="0"/>
              <a:t> </a:t>
            </a:r>
            <a:r>
              <a:rPr lang="en-US" sz="3600" b="1" dirty="0" err="1"/>
              <a:t>cầu</a:t>
            </a:r>
            <a:r>
              <a:rPr lang="en-US" sz="3600" b="1" dirty="0"/>
              <a:t> </a:t>
            </a:r>
            <a:r>
              <a:rPr lang="en-US" sz="3600" b="1" dirty="0" err="1"/>
              <a:t>hệ</a:t>
            </a:r>
            <a:r>
              <a:rPr lang="en-US" sz="3600" b="1" dirty="0"/>
              <a:t> </a:t>
            </a:r>
            <a:r>
              <a:rPr lang="en-US" sz="3600" b="1" dirty="0" err="1"/>
              <a:t>thống</a:t>
            </a:r>
            <a:endParaRPr lang="en-US" sz="3600" b="1" dirty="0"/>
          </a:p>
          <a:p>
            <a:endParaRPr lang="en-US" dirty="0">
              <a:latin typeface="+mj-lt"/>
            </a:endParaRPr>
          </a:p>
        </p:txBody>
      </p:sp>
    </p:spTree>
    <p:extLst>
      <p:ext uri="{BB962C8B-B14F-4D97-AF65-F5344CB8AC3E}">
        <p14:creationId xmlns:p14="http://schemas.microsoft.com/office/powerpoint/2010/main" val="2830535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7A8FF-3A79-532F-D573-0222C55AB67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548A3-2DCB-70BC-396E-E060F02F4BD9}"/>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3" name="Title 2">
            <a:extLst>
              <a:ext uri="{FF2B5EF4-FFF2-40B4-BE49-F238E27FC236}">
                <a16:creationId xmlns:a16="http://schemas.microsoft.com/office/drawing/2014/main" id="{C88EEBB4-1907-32E9-DF9C-DA644AECAE45}"/>
              </a:ext>
            </a:extLst>
          </p:cNvPr>
          <p:cNvSpPr>
            <a:spLocks noGrp="1"/>
          </p:cNvSpPr>
          <p:nvPr>
            <p:ph type="title"/>
          </p:nvPr>
        </p:nvSpPr>
        <p:spPr>
          <a:xfrm>
            <a:off x="235077" y="97274"/>
            <a:ext cx="8673846" cy="451739"/>
          </a:xfrm>
        </p:spPr>
        <p:txBody>
          <a:bodyPr/>
          <a:lstStyle/>
          <a:p>
            <a:r>
              <a:rPr lang="en-US" dirty="0"/>
              <a:t>View – NV – </a:t>
            </a:r>
            <a:r>
              <a:rPr lang="en-US" dirty="0" err="1"/>
              <a:t>Lịch</a:t>
            </a:r>
            <a:r>
              <a:rPr lang="en-US" dirty="0"/>
              <a:t> </a:t>
            </a:r>
            <a:r>
              <a:rPr lang="en-US" dirty="0" err="1"/>
              <a:t>sử</a:t>
            </a:r>
            <a:r>
              <a:rPr lang="en-US" dirty="0"/>
              <a:t> </a:t>
            </a:r>
            <a:r>
              <a:rPr lang="en-US" dirty="0" err="1"/>
              <a:t>sử</a:t>
            </a:r>
            <a:r>
              <a:rPr lang="en-US" dirty="0"/>
              <a:t> </a:t>
            </a:r>
            <a:r>
              <a:rPr lang="en-US" dirty="0" err="1"/>
              <a:t>dụng</a:t>
            </a:r>
            <a:r>
              <a:rPr lang="en-US" dirty="0"/>
              <a:t> </a:t>
            </a:r>
            <a:r>
              <a:rPr lang="en-US" dirty="0" err="1"/>
              <a:t>máy</a:t>
            </a:r>
            <a:endParaRPr lang="en-US" dirty="0"/>
          </a:p>
        </p:txBody>
      </p:sp>
      <p:pic>
        <p:nvPicPr>
          <p:cNvPr id="6" name="Picture 5">
            <a:extLst>
              <a:ext uri="{FF2B5EF4-FFF2-40B4-BE49-F238E27FC236}">
                <a16:creationId xmlns:a16="http://schemas.microsoft.com/office/drawing/2014/main" id="{E97F4A00-90BD-ADCA-FD92-71610518CFC3}"/>
              </a:ext>
            </a:extLst>
          </p:cNvPr>
          <p:cNvPicPr>
            <a:picLocks noChangeAspect="1"/>
          </p:cNvPicPr>
          <p:nvPr/>
        </p:nvPicPr>
        <p:blipFill>
          <a:blip r:embed="rId2"/>
          <a:stretch>
            <a:fillRect/>
          </a:stretch>
        </p:blipFill>
        <p:spPr>
          <a:xfrm>
            <a:off x="324127" y="932926"/>
            <a:ext cx="5686143" cy="4485278"/>
          </a:xfrm>
          <a:prstGeom prst="rect">
            <a:avLst/>
          </a:prstGeom>
        </p:spPr>
      </p:pic>
      <p:pic>
        <p:nvPicPr>
          <p:cNvPr id="9" name="Picture 8">
            <a:extLst>
              <a:ext uri="{FF2B5EF4-FFF2-40B4-BE49-F238E27FC236}">
                <a16:creationId xmlns:a16="http://schemas.microsoft.com/office/drawing/2014/main" id="{DA54F8F3-18AC-3036-8E47-835596CEBEA2}"/>
              </a:ext>
            </a:extLst>
          </p:cNvPr>
          <p:cNvPicPr>
            <a:picLocks noChangeAspect="1"/>
          </p:cNvPicPr>
          <p:nvPr/>
        </p:nvPicPr>
        <p:blipFill>
          <a:blip r:embed="rId3"/>
          <a:stretch>
            <a:fillRect/>
          </a:stretch>
        </p:blipFill>
        <p:spPr>
          <a:xfrm>
            <a:off x="3457426" y="3437188"/>
            <a:ext cx="5362447" cy="2730054"/>
          </a:xfrm>
          <a:prstGeom prst="rect">
            <a:avLst/>
          </a:prstGeom>
        </p:spPr>
      </p:pic>
    </p:spTree>
    <p:extLst>
      <p:ext uri="{BB962C8B-B14F-4D97-AF65-F5344CB8AC3E}">
        <p14:creationId xmlns:p14="http://schemas.microsoft.com/office/powerpoint/2010/main" val="3170352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7683D-BDB8-EA18-B5BA-9E4F8B0FC46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E6CF424-15EB-D783-8CDB-5EB8E4AFC014}"/>
              </a:ext>
            </a:extLst>
          </p:cNvPr>
          <p:cNvPicPr>
            <a:picLocks noChangeAspect="1"/>
          </p:cNvPicPr>
          <p:nvPr/>
        </p:nvPicPr>
        <p:blipFill>
          <a:blip r:embed="rId2"/>
          <a:stretch>
            <a:fillRect/>
          </a:stretch>
        </p:blipFill>
        <p:spPr>
          <a:xfrm>
            <a:off x="151414" y="1336536"/>
            <a:ext cx="4237087" cy="4389500"/>
          </a:xfrm>
          <a:prstGeom prst="rect">
            <a:avLst/>
          </a:prstGeom>
        </p:spPr>
      </p:pic>
      <p:sp>
        <p:nvSpPr>
          <p:cNvPr id="2" name="Slide Number Placeholder 1">
            <a:extLst>
              <a:ext uri="{FF2B5EF4-FFF2-40B4-BE49-F238E27FC236}">
                <a16:creationId xmlns:a16="http://schemas.microsoft.com/office/drawing/2014/main" id="{624D501E-6977-48F9-BFAC-021053E3DEF0}"/>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3" name="Title 2">
            <a:extLst>
              <a:ext uri="{FF2B5EF4-FFF2-40B4-BE49-F238E27FC236}">
                <a16:creationId xmlns:a16="http://schemas.microsoft.com/office/drawing/2014/main" id="{08CD9399-2B10-0A49-B5ED-B97816598975}"/>
              </a:ext>
            </a:extLst>
          </p:cNvPr>
          <p:cNvSpPr>
            <a:spLocks noGrp="1"/>
          </p:cNvSpPr>
          <p:nvPr>
            <p:ph type="title"/>
          </p:nvPr>
        </p:nvSpPr>
        <p:spPr>
          <a:xfrm>
            <a:off x="235077" y="97274"/>
            <a:ext cx="8673846" cy="451739"/>
          </a:xfrm>
        </p:spPr>
        <p:txBody>
          <a:bodyPr/>
          <a:lstStyle/>
          <a:p>
            <a:r>
              <a:rPr lang="en-US" dirty="0"/>
              <a:t>View – NV – </a:t>
            </a:r>
            <a:r>
              <a:rPr lang="en-US" dirty="0" err="1"/>
              <a:t>Phiên</a:t>
            </a:r>
            <a:r>
              <a:rPr lang="en-US" dirty="0"/>
              <a:t> </a:t>
            </a:r>
            <a:r>
              <a:rPr lang="en-US" dirty="0" err="1"/>
              <a:t>đang</a:t>
            </a:r>
            <a:r>
              <a:rPr lang="en-US" dirty="0"/>
              <a:t> </a:t>
            </a:r>
            <a:r>
              <a:rPr lang="en-US" dirty="0" err="1"/>
              <a:t>hoạt</a:t>
            </a:r>
            <a:r>
              <a:rPr lang="en-US" dirty="0"/>
              <a:t> </a:t>
            </a:r>
            <a:r>
              <a:rPr lang="en-US" dirty="0" err="1"/>
              <a:t>động</a:t>
            </a:r>
            <a:endParaRPr lang="en-US" dirty="0"/>
          </a:p>
        </p:txBody>
      </p:sp>
      <p:pic>
        <p:nvPicPr>
          <p:cNvPr id="11" name="Picture 10">
            <a:extLst>
              <a:ext uri="{FF2B5EF4-FFF2-40B4-BE49-F238E27FC236}">
                <a16:creationId xmlns:a16="http://schemas.microsoft.com/office/drawing/2014/main" id="{39DB4A6A-8535-9B20-EE70-9528EEAAFCDF}"/>
              </a:ext>
            </a:extLst>
          </p:cNvPr>
          <p:cNvPicPr>
            <a:picLocks noChangeAspect="1"/>
          </p:cNvPicPr>
          <p:nvPr/>
        </p:nvPicPr>
        <p:blipFill>
          <a:blip r:embed="rId3"/>
          <a:stretch>
            <a:fillRect/>
          </a:stretch>
        </p:blipFill>
        <p:spPr>
          <a:xfrm>
            <a:off x="4229654" y="1131964"/>
            <a:ext cx="4914346" cy="2846478"/>
          </a:xfrm>
          <a:prstGeom prst="rect">
            <a:avLst/>
          </a:prstGeom>
        </p:spPr>
      </p:pic>
    </p:spTree>
    <p:extLst>
      <p:ext uri="{BB962C8B-B14F-4D97-AF65-F5344CB8AC3E}">
        <p14:creationId xmlns:p14="http://schemas.microsoft.com/office/powerpoint/2010/main" val="243594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5A17-7455-C339-7EAA-044E1CFE35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9F17C1-BC58-DBEF-2AA4-D3AC905A5712}"/>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3" name="Title 2">
            <a:extLst>
              <a:ext uri="{FF2B5EF4-FFF2-40B4-BE49-F238E27FC236}">
                <a16:creationId xmlns:a16="http://schemas.microsoft.com/office/drawing/2014/main" id="{0FF2DEA4-6AE9-F18D-0914-7239748979F3}"/>
              </a:ext>
            </a:extLst>
          </p:cNvPr>
          <p:cNvSpPr>
            <a:spLocks noGrp="1"/>
          </p:cNvSpPr>
          <p:nvPr>
            <p:ph type="title"/>
          </p:nvPr>
        </p:nvSpPr>
        <p:spPr>
          <a:xfrm>
            <a:off x="235077" y="97274"/>
            <a:ext cx="8673846" cy="451739"/>
          </a:xfrm>
        </p:spPr>
        <p:txBody>
          <a:bodyPr/>
          <a:lstStyle/>
          <a:p>
            <a:r>
              <a:rPr lang="en-US" dirty="0"/>
              <a:t>View – NV – Thông tin </a:t>
            </a:r>
            <a:r>
              <a:rPr lang="en-US" dirty="0" err="1"/>
              <a:t>cá</a:t>
            </a:r>
            <a:r>
              <a:rPr lang="en-US" dirty="0"/>
              <a:t> </a:t>
            </a:r>
            <a:r>
              <a:rPr lang="en-US" dirty="0" err="1"/>
              <a:t>nhân</a:t>
            </a:r>
            <a:r>
              <a:rPr lang="en-US" dirty="0"/>
              <a:t> </a:t>
            </a:r>
            <a:r>
              <a:rPr lang="en-US" dirty="0" err="1"/>
              <a:t>khách</a:t>
            </a:r>
            <a:r>
              <a:rPr lang="en-US" dirty="0"/>
              <a:t> </a:t>
            </a:r>
            <a:r>
              <a:rPr lang="en-US" dirty="0" err="1"/>
              <a:t>hàng</a:t>
            </a:r>
            <a:endParaRPr lang="en-US" dirty="0"/>
          </a:p>
        </p:txBody>
      </p:sp>
      <p:pic>
        <p:nvPicPr>
          <p:cNvPr id="5" name="Picture 4">
            <a:extLst>
              <a:ext uri="{FF2B5EF4-FFF2-40B4-BE49-F238E27FC236}">
                <a16:creationId xmlns:a16="http://schemas.microsoft.com/office/drawing/2014/main" id="{376A6C28-E3CC-B167-B028-9264D49F1787}"/>
              </a:ext>
            </a:extLst>
          </p:cNvPr>
          <p:cNvPicPr>
            <a:picLocks noChangeAspect="1"/>
          </p:cNvPicPr>
          <p:nvPr/>
        </p:nvPicPr>
        <p:blipFill>
          <a:blip r:embed="rId2"/>
          <a:stretch>
            <a:fillRect/>
          </a:stretch>
        </p:blipFill>
        <p:spPr>
          <a:xfrm>
            <a:off x="3413121" y="1923445"/>
            <a:ext cx="5444086" cy="3011110"/>
          </a:xfrm>
          <a:prstGeom prst="rect">
            <a:avLst/>
          </a:prstGeom>
        </p:spPr>
      </p:pic>
      <p:pic>
        <p:nvPicPr>
          <p:cNvPr id="7" name="Picture 6">
            <a:extLst>
              <a:ext uri="{FF2B5EF4-FFF2-40B4-BE49-F238E27FC236}">
                <a16:creationId xmlns:a16="http://schemas.microsoft.com/office/drawing/2014/main" id="{E6254294-96D3-0740-4C32-E4C5B25D0BAF}"/>
              </a:ext>
            </a:extLst>
          </p:cNvPr>
          <p:cNvPicPr>
            <a:picLocks noChangeAspect="1"/>
          </p:cNvPicPr>
          <p:nvPr/>
        </p:nvPicPr>
        <p:blipFill>
          <a:blip r:embed="rId3"/>
          <a:stretch>
            <a:fillRect/>
          </a:stretch>
        </p:blipFill>
        <p:spPr>
          <a:xfrm>
            <a:off x="235077" y="1338769"/>
            <a:ext cx="3178044" cy="4451299"/>
          </a:xfrm>
          <a:prstGeom prst="rect">
            <a:avLst/>
          </a:prstGeom>
        </p:spPr>
      </p:pic>
    </p:spTree>
    <p:extLst>
      <p:ext uri="{BB962C8B-B14F-4D97-AF65-F5344CB8AC3E}">
        <p14:creationId xmlns:p14="http://schemas.microsoft.com/office/powerpoint/2010/main" val="3453536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AE317-9E2C-A28E-9214-5FEE792FBD6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FB9EB4F-C3ED-096A-4B33-FDC3950D59E1}"/>
              </a:ext>
            </a:extLst>
          </p:cNvPr>
          <p:cNvPicPr>
            <a:picLocks noChangeAspect="1"/>
          </p:cNvPicPr>
          <p:nvPr/>
        </p:nvPicPr>
        <p:blipFill>
          <a:blip r:embed="rId2"/>
          <a:stretch>
            <a:fillRect/>
          </a:stretch>
        </p:blipFill>
        <p:spPr>
          <a:xfrm>
            <a:off x="235077" y="1739011"/>
            <a:ext cx="6348195" cy="3856753"/>
          </a:xfrm>
          <a:prstGeom prst="rect">
            <a:avLst/>
          </a:prstGeom>
        </p:spPr>
      </p:pic>
      <p:sp>
        <p:nvSpPr>
          <p:cNvPr id="2" name="Slide Number Placeholder 1">
            <a:extLst>
              <a:ext uri="{FF2B5EF4-FFF2-40B4-BE49-F238E27FC236}">
                <a16:creationId xmlns:a16="http://schemas.microsoft.com/office/drawing/2014/main" id="{AB2F5F4E-81AD-5779-E92A-3626B11DE2F9}"/>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3" name="Title 2">
            <a:extLst>
              <a:ext uri="{FF2B5EF4-FFF2-40B4-BE49-F238E27FC236}">
                <a16:creationId xmlns:a16="http://schemas.microsoft.com/office/drawing/2014/main" id="{B888560F-FBB0-21B0-1068-252ADCC24846}"/>
              </a:ext>
            </a:extLst>
          </p:cNvPr>
          <p:cNvSpPr>
            <a:spLocks noGrp="1"/>
          </p:cNvSpPr>
          <p:nvPr>
            <p:ph type="title"/>
          </p:nvPr>
        </p:nvSpPr>
        <p:spPr>
          <a:xfrm>
            <a:off x="235077" y="97274"/>
            <a:ext cx="8673846" cy="451739"/>
          </a:xfrm>
        </p:spPr>
        <p:txBody>
          <a:bodyPr/>
          <a:lstStyle/>
          <a:p>
            <a:r>
              <a:rPr lang="en-US" dirty="0"/>
              <a:t>View – NV – </a:t>
            </a:r>
            <a:r>
              <a:rPr lang="en-US" dirty="0" err="1"/>
              <a:t>Trạng</a:t>
            </a:r>
            <a:r>
              <a:rPr lang="en-US" dirty="0"/>
              <a:t> Thái </a:t>
            </a:r>
            <a:r>
              <a:rPr lang="en-US" dirty="0" err="1"/>
              <a:t>máy</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endParaRPr lang="en-US" dirty="0"/>
          </a:p>
        </p:txBody>
      </p:sp>
      <p:pic>
        <p:nvPicPr>
          <p:cNvPr id="6" name="Picture 5">
            <a:extLst>
              <a:ext uri="{FF2B5EF4-FFF2-40B4-BE49-F238E27FC236}">
                <a16:creationId xmlns:a16="http://schemas.microsoft.com/office/drawing/2014/main" id="{85E06C44-CCFE-1C8B-C82D-B6AE5A987CC9}"/>
              </a:ext>
            </a:extLst>
          </p:cNvPr>
          <p:cNvPicPr>
            <a:picLocks noChangeAspect="1"/>
          </p:cNvPicPr>
          <p:nvPr/>
        </p:nvPicPr>
        <p:blipFill>
          <a:blip r:embed="rId3"/>
          <a:stretch>
            <a:fillRect/>
          </a:stretch>
        </p:blipFill>
        <p:spPr>
          <a:xfrm>
            <a:off x="3992184" y="1262236"/>
            <a:ext cx="5031499" cy="3412860"/>
          </a:xfrm>
          <a:prstGeom prst="rect">
            <a:avLst/>
          </a:prstGeom>
        </p:spPr>
      </p:pic>
    </p:spTree>
    <p:extLst>
      <p:ext uri="{BB962C8B-B14F-4D97-AF65-F5344CB8AC3E}">
        <p14:creationId xmlns:p14="http://schemas.microsoft.com/office/powerpoint/2010/main" val="3193223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28F9E-E1D1-5602-7F2D-FA116D113BE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FE79C0-E51F-0BE4-E039-0F7ED81C8C2A}"/>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3" name="Title 2">
            <a:extLst>
              <a:ext uri="{FF2B5EF4-FFF2-40B4-BE49-F238E27FC236}">
                <a16:creationId xmlns:a16="http://schemas.microsoft.com/office/drawing/2014/main" id="{230213B3-A5DF-ECBA-B762-EC9EC48B0E03}"/>
              </a:ext>
            </a:extLst>
          </p:cNvPr>
          <p:cNvSpPr>
            <a:spLocks noGrp="1"/>
          </p:cNvSpPr>
          <p:nvPr>
            <p:ph type="title"/>
          </p:nvPr>
        </p:nvSpPr>
        <p:spPr>
          <a:xfrm>
            <a:off x="235077" y="97274"/>
            <a:ext cx="8673846" cy="451739"/>
          </a:xfrm>
        </p:spPr>
        <p:txBody>
          <a:bodyPr/>
          <a:lstStyle/>
          <a:p>
            <a:r>
              <a:rPr lang="en-US" dirty="0"/>
              <a:t>VIEW – QL – Chi </a:t>
            </a:r>
            <a:r>
              <a:rPr lang="en-US" dirty="0" err="1"/>
              <a:t>tiết</a:t>
            </a:r>
            <a:r>
              <a:rPr lang="en-US" dirty="0"/>
              <a:t> </a:t>
            </a:r>
            <a:r>
              <a:rPr lang="en-US" dirty="0" err="1"/>
              <a:t>hoá</a:t>
            </a:r>
            <a:r>
              <a:rPr lang="en-US" dirty="0"/>
              <a:t> </a:t>
            </a:r>
            <a:r>
              <a:rPr lang="en-US" dirty="0" err="1"/>
              <a:t>đơn</a:t>
            </a:r>
            <a:r>
              <a:rPr lang="en-US" dirty="0"/>
              <a:t> </a:t>
            </a:r>
            <a:r>
              <a:rPr lang="en-US" dirty="0" err="1"/>
              <a:t>dịch</a:t>
            </a:r>
            <a:r>
              <a:rPr lang="en-US" dirty="0"/>
              <a:t> </a:t>
            </a:r>
            <a:r>
              <a:rPr lang="en-US" dirty="0" err="1"/>
              <a:t>vụ</a:t>
            </a:r>
            <a:endParaRPr lang="en-US" dirty="0"/>
          </a:p>
        </p:txBody>
      </p:sp>
      <p:pic>
        <p:nvPicPr>
          <p:cNvPr id="6" name="Picture 5">
            <a:extLst>
              <a:ext uri="{FF2B5EF4-FFF2-40B4-BE49-F238E27FC236}">
                <a16:creationId xmlns:a16="http://schemas.microsoft.com/office/drawing/2014/main" id="{9CD61C09-DD1A-9A84-6678-E8BAED918FAE}"/>
              </a:ext>
            </a:extLst>
          </p:cNvPr>
          <p:cNvPicPr>
            <a:picLocks noChangeAspect="1"/>
          </p:cNvPicPr>
          <p:nvPr/>
        </p:nvPicPr>
        <p:blipFill>
          <a:blip r:embed="rId2"/>
          <a:stretch>
            <a:fillRect/>
          </a:stretch>
        </p:blipFill>
        <p:spPr>
          <a:xfrm>
            <a:off x="292049" y="1020871"/>
            <a:ext cx="2720576" cy="4816257"/>
          </a:xfrm>
          <a:prstGeom prst="rect">
            <a:avLst/>
          </a:prstGeom>
        </p:spPr>
      </p:pic>
      <p:pic>
        <p:nvPicPr>
          <p:cNvPr id="7" name="Picture 6">
            <a:extLst>
              <a:ext uri="{FF2B5EF4-FFF2-40B4-BE49-F238E27FC236}">
                <a16:creationId xmlns:a16="http://schemas.microsoft.com/office/drawing/2014/main" id="{9C72777F-DE3B-6CF5-D183-78F9FD747A43}"/>
              </a:ext>
            </a:extLst>
          </p:cNvPr>
          <p:cNvPicPr>
            <a:picLocks noChangeAspect="1"/>
          </p:cNvPicPr>
          <p:nvPr/>
        </p:nvPicPr>
        <p:blipFill>
          <a:blip r:embed="rId3"/>
          <a:stretch>
            <a:fillRect/>
          </a:stretch>
        </p:blipFill>
        <p:spPr>
          <a:xfrm>
            <a:off x="3179910" y="1321296"/>
            <a:ext cx="5729013" cy="1826968"/>
          </a:xfrm>
          <a:prstGeom prst="rect">
            <a:avLst/>
          </a:prstGeom>
        </p:spPr>
      </p:pic>
      <p:pic>
        <p:nvPicPr>
          <p:cNvPr id="10" name="Picture 9">
            <a:extLst>
              <a:ext uri="{FF2B5EF4-FFF2-40B4-BE49-F238E27FC236}">
                <a16:creationId xmlns:a16="http://schemas.microsoft.com/office/drawing/2014/main" id="{2D363B42-2A28-2389-9BA4-70132A63944D}"/>
              </a:ext>
            </a:extLst>
          </p:cNvPr>
          <p:cNvPicPr>
            <a:picLocks noChangeAspect="1"/>
          </p:cNvPicPr>
          <p:nvPr/>
        </p:nvPicPr>
        <p:blipFill>
          <a:blip r:embed="rId4"/>
          <a:stretch>
            <a:fillRect/>
          </a:stretch>
        </p:blipFill>
        <p:spPr>
          <a:xfrm>
            <a:off x="3179910" y="3148264"/>
            <a:ext cx="5729013" cy="1856834"/>
          </a:xfrm>
          <a:prstGeom prst="rect">
            <a:avLst/>
          </a:prstGeom>
        </p:spPr>
      </p:pic>
    </p:spTree>
    <p:extLst>
      <p:ext uri="{BB962C8B-B14F-4D97-AF65-F5344CB8AC3E}">
        <p14:creationId xmlns:p14="http://schemas.microsoft.com/office/powerpoint/2010/main" val="1889078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20A15-E47A-813E-14A7-70BF5BDDBA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232DC9-979D-2354-1419-4F4A0B6C3A58}"/>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3" name="Title 2">
            <a:extLst>
              <a:ext uri="{FF2B5EF4-FFF2-40B4-BE49-F238E27FC236}">
                <a16:creationId xmlns:a16="http://schemas.microsoft.com/office/drawing/2014/main" id="{E8BAE9BB-06EF-2D25-200F-7AD54CA549CD}"/>
              </a:ext>
            </a:extLst>
          </p:cNvPr>
          <p:cNvSpPr>
            <a:spLocks noGrp="1"/>
          </p:cNvSpPr>
          <p:nvPr>
            <p:ph type="title"/>
          </p:nvPr>
        </p:nvSpPr>
        <p:spPr>
          <a:xfrm>
            <a:off x="235077" y="97274"/>
            <a:ext cx="8673846" cy="451739"/>
          </a:xfrm>
        </p:spPr>
        <p:txBody>
          <a:bodyPr/>
          <a:lstStyle/>
          <a:p>
            <a:r>
              <a:rPr lang="en-US" dirty="0"/>
              <a:t>VIEW – QL – Doanh </a:t>
            </a:r>
            <a:r>
              <a:rPr lang="en-US" dirty="0" err="1"/>
              <a:t>thu</a:t>
            </a:r>
            <a:r>
              <a:rPr lang="en-US" dirty="0"/>
              <a:t> </a:t>
            </a:r>
            <a:r>
              <a:rPr lang="en-US" dirty="0" err="1"/>
              <a:t>theo</a:t>
            </a:r>
            <a:r>
              <a:rPr lang="en-US" dirty="0"/>
              <a:t> </a:t>
            </a:r>
            <a:r>
              <a:rPr lang="en-US" dirty="0" err="1"/>
              <a:t>giờ</a:t>
            </a:r>
            <a:r>
              <a:rPr lang="en-US" dirty="0"/>
              <a:t> chi </a:t>
            </a:r>
            <a:r>
              <a:rPr lang="en-US" dirty="0" err="1"/>
              <a:t>tiết</a:t>
            </a:r>
            <a:endParaRPr lang="en-US" dirty="0"/>
          </a:p>
        </p:txBody>
      </p:sp>
      <p:pic>
        <p:nvPicPr>
          <p:cNvPr id="9" name="Picture 8">
            <a:extLst>
              <a:ext uri="{FF2B5EF4-FFF2-40B4-BE49-F238E27FC236}">
                <a16:creationId xmlns:a16="http://schemas.microsoft.com/office/drawing/2014/main" id="{1F01BAB9-F61B-8572-8011-133B1DF6E86E}"/>
              </a:ext>
            </a:extLst>
          </p:cNvPr>
          <p:cNvPicPr>
            <a:picLocks noChangeAspect="1"/>
          </p:cNvPicPr>
          <p:nvPr/>
        </p:nvPicPr>
        <p:blipFill>
          <a:blip r:embed="rId2"/>
          <a:stretch>
            <a:fillRect/>
          </a:stretch>
        </p:blipFill>
        <p:spPr>
          <a:xfrm>
            <a:off x="483671" y="1313014"/>
            <a:ext cx="5216819" cy="4947827"/>
          </a:xfrm>
          <a:prstGeom prst="rect">
            <a:avLst/>
          </a:prstGeom>
        </p:spPr>
      </p:pic>
      <p:pic>
        <p:nvPicPr>
          <p:cNvPr id="11" name="Picture 10">
            <a:extLst>
              <a:ext uri="{FF2B5EF4-FFF2-40B4-BE49-F238E27FC236}">
                <a16:creationId xmlns:a16="http://schemas.microsoft.com/office/drawing/2014/main" id="{F5460653-E7DF-82A3-F8D2-46481AD1D955}"/>
              </a:ext>
            </a:extLst>
          </p:cNvPr>
          <p:cNvPicPr>
            <a:picLocks noChangeAspect="1"/>
          </p:cNvPicPr>
          <p:nvPr/>
        </p:nvPicPr>
        <p:blipFill>
          <a:blip r:embed="rId3"/>
          <a:stretch>
            <a:fillRect/>
          </a:stretch>
        </p:blipFill>
        <p:spPr>
          <a:xfrm>
            <a:off x="3538301" y="1182385"/>
            <a:ext cx="5210703" cy="1734102"/>
          </a:xfrm>
          <a:prstGeom prst="rect">
            <a:avLst/>
          </a:prstGeom>
        </p:spPr>
      </p:pic>
    </p:spTree>
    <p:extLst>
      <p:ext uri="{BB962C8B-B14F-4D97-AF65-F5344CB8AC3E}">
        <p14:creationId xmlns:p14="http://schemas.microsoft.com/office/powerpoint/2010/main" val="1029478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660B1-D737-24D7-7ABB-E51C49DFB39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491248-287F-75C2-45BB-267F67539681}"/>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3" name="Title 2">
            <a:extLst>
              <a:ext uri="{FF2B5EF4-FFF2-40B4-BE49-F238E27FC236}">
                <a16:creationId xmlns:a16="http://schemas.microsoft.com/office/drawing/2014/main" id="{629A7CC2-1235-CD65-9754-CD87C0A8D2E7}"/>
              </a:ext>
            </a:extLst>
          </p:cNvPr>
          <p:cNvSpPr>
            <a:spLocks noGrp="1"/>
          </p:cNvSpPr>
          <p:nvPr>
            <p:ph type="title"/>
          </p:nvPr>
        </p:nvSpPr>
        <p:spPr>
          <a:xfrm>
            <a:off x="235077" y="97274"/>
            <a:ext cx="8673846" cy="451739"/>
          </a:xfrm>
        </p:spPr>
        <p:txBody>
          <a:bodyPr/>
          <a:lstStyle/>
          <a:p>
            <a:r>
              <a:rPr lang="en-US" dirty="0"/>
              <a:t>VIEW – QL – Thống </a:t>
            </a:r>
            <a:r>
              <a:rPr lang="en-US" dirty="0" err="1"/>
              <a:t>kê</a:t>
            </a:r>
            <a:r>
              <a:rPr lang="en-US" dirty="0"/>
              <a:t> Tài </a:t>
            </a:r>
            <a:r>
              <a:rPr lang="en-US" dirty="0" err="1"/>
              <a:t>khoản</a:t>
            </a:r>
            <a:r>
              <a:rPr lang="en-US" dirty="0"/>
              <a:t> </a:t>
            </a:r>
            <a:r>
              <a:rPr lang="en-US" dirty="0" err="1"/>
              <a:t>khách</a:t>
            </a:r>
            <a:r>
              <a:rPr lang="en-US" dirty="0"/>
              <a:t> </a:t>
            </a:r>
            <a:r>
              <a:rPr lang="en-US" dirty="0" err="1"/>
              <a:t>hàng</a:t>
            </a:r>
            <a:endParaRPr lang="en-US" dirty="0"/>
          </a:p>
        </p:txBody>
      </p:sp>
      <p:pic>
        <p:nvPicPr>
          <p:cNvPr id="14" name="Picture 13">
            <a:extLst>
              <a:ext uri="{FF2B5EF4-FFF2-40B4-BE49-F238E27FC236}">
                <a16:creationId xmlns:a16="http://schemas.microsoft.com/office/drawing/2014/main" id="{EB6AA7FA-A2D9-D422-76B1-F42699FC1EB7}"/>
              </a:ext>
            </a:extLst>
          </p:cNvPr>
          <p:cNvPicPr>
            <a:picLocks noChangeAspect="1"/>
          </p:cNvPicPr>
          <p:nvPr/>
        </p:nvPicPr>
        <p:blipFill>
          <a:blip r:embed="rId2"/>
          <a:srcRect t="45080"/>
          <a:stretch/>
        </p:blipFill>
        <p:spPr>
          <a:xfrm>
            <a:off x="3529355" y="933259"/>
            <a:ext cx="5395428" cy="1925205"/>
          </a:xfrm>
          <a:prstGeom prst="rect">
            <a:avLst/>
          </a:prstGeom>
        </p:spPr>
      </p:pic>
      <p:pic>
        <p:nvPicPr>
          <p:cNvPr id="6" name="Picture 5">
            <a:extLst>
              <a:ext uri="{FF2B5EF4-FFF2-40B4-BE49-F238E27FC236}">
                <a16:creationId xmlns:a16="http://schemas.microsoft.com/office/drawing/2014/main" id="{0151B880-EBC6-33C0-E2F2-FEC0774A869C}"/>
              </a:ext>
            </a:extLst>
          </p:cNvPr>
          <p:cNvPicPr>
            <a:picLocks noChangeAspect="1"/>
          </p:cNvPicPr>
          <p:nvPr/>
        </p:nvPicPr>
        <p:blipFill>
          <a:blip r:embed="rId3"/>
          <a:srcRect l="1" r="32671" b="43475"/>
          <a:stretch>
            <a:fillRect/>
          </a:stretch>
        </p:blipFill>
        <p:spPr>
          <a:xfrm>
            <a:off x="130628" y="943691"/>
            <a:ext cx="3480319" cy="1925205"/>
          </a:xfrm>
          <a:prstGeom prst="rect">
            <a:avLst/>
          </a:prstGeom>
        </p:spPr>
      </p:pic>
      <p:pic>
        <p:nvPicPr>
          <p:cNvPr id="8" name="Picture 7">
            <a:extLst>
              <a:ext uri="{FF2B5EF4-FFF2-40B4-BE49-F238E27FC236}">
                <a16:creationId xmlns:a16="http://schemas.microsoft.com/office/drawing/2014/main" id="{9DAFBA5C-05BC-96FF-7FA3-EA4BD8096A9B}"/>
              </a:ext>
            </a:extLst>
          </p:cNvPr>
          <p:cNvPicPr>
            <a:picLocks noChangeAspect="1"/>
          </p:cNvPicPr>
          <p:nvPr/>
        </p:nvPicPr>
        <p:blipFill>
          <a:blip r:embed="rId4"/>
          <a:stretch>
            <a:fillRect/>
          </a:stretch>
        </p:blipFill>
        <p:spPr>
          <a:xfrm>
            <a:off x="0" y="3263574"/>
            <a:ext cx="9144000" cy="3088967"/>
          </a:xfrm>
          <a:prstGeom prst="rect">
            <a:avLst/>
          </a:prstGeom>
        </p:spPr>
      </p:pic>
    </p:spTree>
    <p:extLst>
      <p:ext uri="{BB962C8B-B14F-4D97-AF65-F5344CB8AC3E}">
        <p14:creationId xmlns:p14="http://schemas.microsoft.com/office/powerpoint/2010/main" val="4049956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CC3EE-53AF-22D4-C5CC-1241EEB87D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5C1E99-A1C6-1490-3C11-B96CAC975133}"/>
              </a:ext>
            </a:extLst>
          </p:cNvPr>
          <p:cNvSpPr>
            <a:spLocks noGrp="1"/>
          </p:cNvSpPr>
          <p:nvPr>
            <p:ph type="sldNum" sz="quarter" idx="12"/>
          </p:nvPr>
        </p:nvSpPr>
        <p:spPr/>
        <p:txBody>
          <a:bodyPr/>
          <a:lstStyle/>
          <a:p>
            <a:fld id="{9EA0BE3B-158A-4EDF-80DC-E394A0D1600F}" type="slidenum">
              <a:rPr lang="en-US" smtClean="0"/>
              <a:pPr/>
              <a:t>47</a:t>
            </a:fld>
            <a:endParaRPr lang="en-US" dirty="0"/>
          </a:p>
        </p:txBody>
      </p:sp>
      <p:sp>
        <p:nvSpPr>
          <p:cNvPr id="3" name="Title 2">
            <a:extLst>
              <a:ext uri="{FF2B5EF4-FFF2-40B4-BE49-F238E27FC236}">
                <a16:creationId xmlns:a16="http://schemas.microsoft.com/office/drawing/2014/main" id="{F0A8958F-D18E-9667-E0F6-30D2D53740B3}"/>
              </a:ext>
            </a:extLst>
          </p:cNvPr>
          <p:cNvSpPr>
            <a:spLocks noGrp="1"/>
          </p:cNvSpPr>
          <p:nvPr>
            <p:ph type="title"/>
          </p:nvPr>
        </p:nvSpPr>
        <p:spPr>
          <a:xfrm>
            <a:off x="235077" y="97274"/>
            <a:ext cx="8673846" cy="451739"/>
          </a:xfrm>
        </p:spPr>
        <p:txBody>
          <a:bodyPr/>
          <a:lstStyle/>
          <a:p>
            <a:r>
              <a:rPr lang="en-US" dirty="0"/>
              <a:t>VIEW – QL – Thống </a:t>
            </a:r>
            <a:r>
              <a:rPr lang="en-US" dirty="0" err="1"/>
              <a:t>kê</a:t>
            </a:r>
            <a:r>
              <a:rPr lang="en-US" dirty="0"/>
              <a:t> </a:t>
            </a:r>
            <a:r>
              <a:rPr lang="en-US" dirty="0" err="1"/>
              <a:t>thông</a:t>
            </a:r>
            <a:r>
              <a:rPr lang="en-US" dirty="0"/>
              <a:t> tin </a:t>
            </a:r>
            <a:r>
              <a:rPr lang="en-US" dirty="0" err="1"/>
              <a:t>nhân</a:t>
            </a:r>
            <a:r>
              <a:rPr lang="en-US" dirty="0"/>
              <a:t> </a:t>
            </a:r>
            <a:r>
              <a:rPr lang="en-US" dirty="0" err="1"/>
              <a:t>viên</a:t>
            </a:r>
            <a:endParaRPr lang="en-US" dirty="0"/>
          </a:p>
        </p:txBody>
      </p:sp>
      <p:pic>
        <p:nvPicPr>
          <p:cNvPr id="6" name="Picture 5">
            <a:extLst>
              <a:ext uri="{FF2B5EF4-FFF2-40B4-BE49-F238E27FC236}">
                <a16:creationId xmlns:a16="http://schemas.microsoft.com/office/drawing/2014/main" id="{C44A1DC5-3A8A-795B-B91D-53101A04EDC5}"/>
              </a:ext>
            </a:extLst>
          </p:cNvPr>
          <p:cNvPicPr>
            <a:picLocks noChangeAspect="1"/>
          </p:cNvPicPr>
          <p:nvPr/>
        </p:nvPicPr>
        <p:blipFill>
          <a:blip r:embed="rId2"/>
          <a:stretch>
            <a:fillRect/>
          </a:stretch>
        </p:blipFill>
        <p:spPr>
          <a:xfrm>
            <a:off x="3721769" y="1732808"/>
            <a:ext cx="4923728" cy="2674149"/>
          </a:xfrm>
          <a:prstGeom prst="rect">
            <a:avLst/>
          </a:prstGeom>
        </p:spPr>
      </p:pic>
      <p:pic>
        <p:nvPicPr>
          <p:cNvPr id="5" name="Picture 4">
            <a:extLst>
              <a:ext uri="{FF2B5EF4-FFF2-40B4-BE49-F238E27FC236}">
                <a16:creationId xmlns:a16="http://schemas.microsoft.com/office/drawing/2014/main" id="{B074C31B-F984-13AF-4483-BBC635FD400F}"/>
              </a:ext>
            </a:extLst>
          </p:cNvPr>
          <p:cNvPicPr>
            <a:picLocks noChangeAspect="1"/>
          </p:cNvPicPr>
          <p:nvPr/>
        </p:nvPicPr>
        <p:blipFill>
          <a:blip r:embed="rId3"/>
          <a:stretch>
            <a:fillRect/>
          </a:stretch>
        </p:blipFill>
        <p:spPr>
          <a:xfrm>
            <a:off x="158620" y="1636594"/>
            <a:ext cx="3479916" cy="2956135"/>
          </a:xfrm>
          <a:prstGeom prst="rect">
            <a:avLst/>
          </a:prstGeom>
        </p:spPr>
      </p:pic>
    </p:spTree>
    <p:extLst>
      <p:ext uri="{BB962C8B-B14F-4D97-AF65-F5344CB8AC3E}">
        <p14:creationId xmlns:p14="http://schemas.microsoft.com/office/powerpoint/2010/main" val="2619371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19014-3E12-4A54-80ED-5E973909BB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9CAAED-88F5-B003-AE56-0CC3A117BE6F}"/>
              </a:ext>
            </a:extLst>
          </p:cNvPr>
          <p:cNvSpPr>
            <a:spLocks noGrp="1"/>
          </p:cNvSpPr>
          <p:nvPr>
            <p:ph type="sldNum" sz="quarter" idx="12"/>
          </p:nvPr>
        </p:nvSpPr>
        <p:spPr/>
        <p:txBody>
          <a:bodyPr/>
          <a:lstStyle/>
          <a:p>
            <a:fld id="{9EA0BE3B-158A-4EDF-80DC-E394A0D1600F}" type="slidenum">
              <a:rPr lang="en-US" smtClean="0"/>
              <a:pPr/>
              <a:t>48</a:t>
            </a:fld>
            <a:endParaRPr lang="en-US" dirty="0"/>
          </a:p>
        </p:txBody>
      </p:sp>
      <p:sp>
        <p:nvSpPr>
          <p:cNvPr id="3" name="Title 10">
            <a:extLst>
              <a:ext uri="{FF2B5EF4-FFF2-40B4-BE49-F238E27FC236}">
                <a16:creationId xmlns:a16="http://schemas.microsoft.com/office/drawing/2014/main" id="{D6248813-4953-50F3-7D14-32C5931E4DA3}"/>
              </a:ext>
            </a:extLst>
          </p:cNvPr>
          <p:cNvSpPr txBox="1">
            <a:spLocks/>
          </p:cNvSpPr>
          <p:nvPr/>
        </p:nvSpPr>
        <p:spPr>
          <a:xfrm>
            <a:off x="3714369" y="860425"/>
            <a:ext cx="4772264" cy="1606550"/>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4800" dirty="0" err="1"/>
              <a:t>Thiết</a:t>
            </a:r>
            <a:r>
              <a:rPr lang="en-US" sz="4800" dirty="0"/>
              <a:t> </a:t>
            </a:r>
            <a:r>
              <a:rPr lang="en-US" sz="4800" dirty="0" err="1"/>
              <a:t>kế</a:t>
            </a:r>
            <a:r>
              <a:rPr lang="en-US" sz="4800" dirty="0"/>
              <a:t> </a:t>
            </a:r>
            <a:r>
              <a:rPr lang="en-US" sz="4800" dirty="0" err="1"/>
              <a:t>cơ</a:t>
            </a:r>
            <a:r>
              <a:rPr lang="en-US" sz="4800" dirty="0"/>
              <a:t> </a:t>
            </a:r>
            <a:r>
              <a:rPr lang="en-US" sz="4800" dirty="0" err="1"/>
              <a:t>sở</a:t>
            </a:r>
            <a:r>
              <a:rPr lang="en-US" sz="4800" dirty="0"/>
              <a:t> </a:t>
            </a:r>
            <a:r>
              <a:rPr lang="en-US" sz="4800" dirty="0" err="1"/>
              <a:t>dữ</a:t>
            </a:r>
            <a:r>
              <a:rPr lang="en-US" sz="4800" dirty="0"/>
              <a:t> </a:t>
            </a:r>
            <a:r>
              <a:rPr lang="en-US" sz="4800" dirty="0" err="1"/>
              <a:t>liệu</a:t>
            </a:r>
            <a:endParaRPr lang="en-US" sz="4800" dirty="0"/>
          </a:p>
        </p:txBody>
      </p:sp>
      <p:sp>
        <p:nvSpPr>
          <p:cNvPr id="4" name="Content Placeholder 3">
            <a:extLst>
              <a:ext uri="{FF2B5EF4-FFF2-40B4-BE49-F238E27FC236}">
                <a16:creationId xmlns:a16="http://schemas.microsoft.com/office/drawing/2014/main" id="{A6229CAB-3278-C233-10FD-D4A910647C35}"/>
              </a:ext>
            </a:extLst>
          </p:cNvPr>
          <p:cNvSpPr txBox="1">
            <a:spLocks/>
          </p:cNvSpPr>
          <p:nvPr/>
        </p:nvSpPr>
        <p:spPr>
          <a:xfrm>
            <a:off x="3714369" y="2466406"/>
            <a:ext cx="5194808" cy="4106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3600" b="1" dirty="0"/>
              <a:t>Triggers</a:t>
            </a:r>
          </a:p>
          <a:p>
            <a:pPr>
              <a:lnSpc>
                <a:spcPct val="200000"/>
              </a:lnSpc>
            </a:pPr>
            <a:r>
              <a:rPr lang="en-US" sz="3600" b="1" dirty="0"/>
              <a:t>Procedures</a:t>
            </a:r>
          </a:p>
          <a:p>
            <a:pPr>
              <a:lnSpc>
                <a:spcPct val="200000"/>
              </a:lnSpc>
            </a:pPr>
            <a:r>
              <a:rPr lang="en-US" sz="3600" b="1" dirty="0"/>
              <a:t>Function</a:t>
            </a:r>
          </a:p>
        </p:txBody>
      </p:sp>
    </p:spTree>
    <p:extLst>
      <p:ext uri="{BB962C8B-B14F-4D97-AF65-F5344CB8AC3E}">
        <p14:creationId xmlns:p14="http://schemas.microsoft.com/office/powerpoint/2010/main" val="1533241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E119E-C7E8-781E-5EAA-648CE74DB6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A3CF83-EF85-1494-409B-472D0E7DC221}"/>
              </a:ext>
            </a:extLst>
          </p:cNvPr>
          <p:cNvSpPr>
            <a:spLocks noGrp="1"/>
          </p:cNvSpPr>
          <p:nvPr>
            <p:ph type="sldNum" sz="quarter" idx="12"/>
          </p:nvPr>
        </p:nvSpPr>
        <p:spPr/>
        <p:txBody>
          <a:bodyPr/>
          <a:lstStyle/>
          <a:p>
            <a:fld id="{9EA0BE3B-158A-4EDF-80DC-E394A0D1600F}" type="slidenum">
              <a:rPr lang="en-US" smtClean="0"/>
              <a:pPr/>
              <a:t>49</a:t>
            </a:fld>
            <a:endParaRPr lang="en-US" dirty="0"/>
          </a:p>
        </p:txBody>
      </p:sp>
      <p:sp>
        <p:nvSpPr>
          <p:cNvPr id="3" name="Title 2">
            <a:extLst>
              <a:ext uri="{FF2B5EF4-FFF2-40B4-BE49-F238E27FC236}">
                <a16:creationId xmlns:a16="http://schemas.microsoft.com/office/drawing/2014/main" id="{84C334DB-9E49-7ACA-C92A-20D83BE841B2}"/>
              </a:ext>
            </a:extLst>
          </p:cNvPr>
          <p:cNvSpPr>
            <a:spLocks noGrp="1"/>
          </p:cNvSpPr>
          <p:nvPr>
            <p:ph type="title"/>
          </p:nvPr>
        </p:nvSpPr>
        <p:spPr>
          <a:xfrm>
            <a:off x="235077" y="97274"/>
            <a:ext cx="8673846" cy="451739"/>
          </a:xfrm>
        </p:spPr>
        <p:txBody>
          <a:bodyPr/>
          <a:lstStyle/>
          <a:p>
            <a:r>
              <a:rPr lang="en-US" dirty="0"/>
              <a:t>Trigger </a:t>
            </a:r>
          </a:p>
        </p:txBody>
      </p:sp>
      <p:sp>
        <p:nvSpPr>
          <p:cNvPr id="5" name="TextBox 4">
            <a:extLst>
              <a:ext uri="{FF2B5EF4-FFF2-40B4-BE49-F238E27FC236}">
                <a16:creationId xmlns:a16="http://schemas.microsoft.com/office/drawing/2014/main" id="{801EF2E9-B122-28A9-37EE-8573566EC97D}"/>
              </a:ext>
            </a:extLst>
          </p:cNvPr>
          <p:cNvSpPr txBox="1"/>
          <p:nvPr/>
        </p:nvSpPr>
        <p:spPr>
          <a:xfrm>
            <a:off x="312820" y="1038506"/>
            <a:ext cx="8494295" cy="4611519"/>
          </a:xfrm>
          <a:prstGeom prst="rect">
            <a:avLst/>
          </a:prstGeom>
          <a:noFill/>
        </p:spPr>
        <p:txBody>
          <a:bodyPr wrap="square">
            <a:spAutoFit/>
          </a:bodyPr>
          <a:lstStyle/>
          <a:p>
            <a:pPr rtl="0" fontAlgn="base">
              <a:lnSpc>
                <a:spcPct val="150000"/>
              </a:lnSpc>
              <a:buFont typeface="+mj-lt"/>
              <a:buAutoNum type="arabicPeriod"/>
            </a:pPr>
            <a:r>
              <a:rPr lang="vi-VN" sz="1800" b="0" i="0" u="none" strike="noStrike" dirty="0">
                <a:solidFill>
                  <a:srgbClr val="000000"/>
                </a:solidFill>
                <a:effectLst/>
                <a:latin typeface="Arial" panose="020B0604020202020204" pitchFamily="34" charset="0"/>
              </a:rPr>
              <a:t>Trigger kiểm tra điều kiện trước khi bắt đầu phiên sử dụng mới</a:t>
            </a:r>
          </a:p>
          <a:p>
            <a:pPr rtl="0" fontAlgn="base">
              <a:lnSpc>
                <a:spcPct val="150000"/>
              </a:lnSpc>
              <a:buFont typeface="+mj-lt"/>
              <a:buAutoNum type="arabicPeriod"/>
            </a:pPr>
            <a:r>
              <a:rPr lang="vi-VN" sz="1800" b="0" i="0" u="none" strike="noStrike" dirty="0">
                <a:solidFill>
                  <a:srgbClr val="000000"/>
                </a:solidFill>
                <a:effectLst/>
                <a:latin typeface="Arial" panose="020B0604020202020204" pitchFamily="34" charset="0"/>
              </a:rPr>
              <a:t>Trigger cập nhật trạng thái máy tính thành 'Đang sử dụng' khi phiên bắt đầu</a:t>
            </a:r>
          </a:p>
          <a:p>
            <a:pPr rtl="0" fontAlgn="base">
              <a:lnSpc>
                <a:spcPct val="150000"/>
              </a:lnSpc>
              <a:buFont typeface="+mj-lt"/>
              <a:buAutoNum type="arabicPeriod"/>
            </a:pPr>
            <a:r>
              <a:rPr lang="vi-VN" sz="1800" b="0" i="0" u="none" strike="noStrike" dirty="0">
                <a:solidFill>
                  <a:srgbClr val="000000"/>
                </a:solidFill>
                <a:effectLst/>
                <a:latin typeface="Arial" panose="020B0604020202020204" pitchFamily="34" charset="0"/>
              </a:rPr>
              <a:t>Trigger xử lý khi kết thúc phiên sử dụng</a:t>
            </a:r>
          </a:p>
          <a:p>
            <a:pPr rtl="0" fontAlgn="base">
              <a:lnSpc>
                <a:spcPct val="150000"/>
              </a:lnSpc>
              <a:buFont typeface="+mj-lt"/>
              <a:buAutoNum type="arabicPeriod"/>
            </a:pPr>
            <a:r>
              <a:rPr lang="vi-VN" sz="1800" b="0" i="0" u="none" strike="noStrike" dirty="0">
                <a:solidFill>
                  <a:srgbClr val="000000"/>
                </a:solidFill>
                <a:effectLst/>
                <a:latin typeface="Arial" panose="020B0604020202020204" pitchFamily="34" charset="0"/>
              </a:rPr>
              <a:t>Trigger tự động trừ tiền dịch vụ khi tạo hóa đơn dịch vụ mới</a:t>
            </a:r>
          </a:p>
          <a:p>
            <a:pPr rtl="0" fontAlgn="base">
              <a:lnSpc>
                <a:spcPct val="150000"/>
              </a:lnSpc>
              <a:buFont typeface="+mj-lt"/>
              <a:buAutoNum type="arabicPeriod"/>
            </a:pPr>
            <a:r>
              <a:rPr lang="vi-VN" sz="1800" b="0" i="0" u="none" strike="noStrike" dirty="0">
                <a:solidFill>
                  <a:srgbClr val="000000"/>
                </a:solidFill>
                <a:effectLst/>
                <a:latin typeface="Arial" panose="020B0604020202020204" pitchFamily="34" charset="0"/>
              </a:rPr>
              <a:t>Trigger cảnh báo hết hàng</a:t>
            </a:r>
          </a:p>
          <a:p>
            <a:pPr rtl="0" fontAlgn="base">
              <a:lnSpc>
                <a:spcPct val="150000"/>
              </a:lnSpc>
              <a:buFont typeface="+mj-lt"/>
              <a:buAutoNum type="arabicPeriod"/>
            </a:pPr>
            <a:r>
              <a:rPr lang="vi-VN" sz="1800" b="0" i="0" u="none" strike="noStrike" dirty="0">
                <a:solidFill>
                  <a:srgbClr val="000000"/>
                </a:solidFill>
                <a:effectLst/>
                <a:latin typeface="Arial" panose="020B0604020202020204" pitchFamily="34" charset="0"/>
              </a:rPr>
              <a:t>Trigger cảnh báo máy đang bảo trì</a:t>
            </a:r>
          </a:p>
          <a:p>
            <a:pPr rtl="0" fontAlgn="base">
              <a:lnSpc>
                <a:spcPct val="150000"/>
              </a:lnSpc>
              <a:buFont typeface="+mj-lt"/>
              <a:buAutoNum type="arabicPeriod"/>
            </a:pPr>
            <a:r>
              <a:rPr lang="vi-VN" sz="1800" b="0" i="0" u="none" strike="noStrike" dirty="0">
                <a:solidFill>
                  <a:srgbClr val="000000"/>
                </a:solidFill>
                <a:effectLst/>
                <a:latin typeface="Arial" panose="020B0604020202020204" pitchFamily="34" charset="0"/>
              </a:rPr>
              <a:t>Trigger ngăn chặn ThoiGianKetThuc của phiên sử dụng sớm hơn ThoiGianBatDau</a:t>
            </a:r>
          </a:p>
          <a:p>
            <a:pPr rtl="0" fontAlgn="base">
              <a:lnSpc>
                <a:spcPct val="150000"/>
              </a:lnSpc>
              <a:buFont typeface="+mj-lt"/>
              <a:buAutoNum type="arabicPeriod"/>
            </a:pPr>
            <a:r>
              <a:rPr lang="vi-VN" sz="1800" b="0" i="0" u="none" strike="noStrike" dirty="0">
                <a:solidFill>
                  <a:srgbClr val="000000"/>
                </a:solidFill>
                <a:effectLst/>
                <a:latin typeface="Arial" panose="020B0604020202020204" pitchFamily="34" charset="0"/>
              </a:rPr>
              <a:t>Trigger ngăn chặn MucUuDai (Mức Ưu Đãi) nằm ngoài khoảng hợp lệ (0-100%)</a:t>
            </a:r>
          </a:p>
          <a:p>
            <a:pPr rtl="0" fontAlgn="base">
              <a:lnSpc>
                <a:spcPct val="150000"/>
              </a:lnSpc>
              <a:buFont typeface="+mj-lt"/>
              <a:buAutoNum type="arabicPeriod"/>
            </a:pPr>
            <a:r>
              <a:rPr lang="vi-VN" sz="1800" b="0" i="0" u="none" strike="noStrike" dirty="0">
                <a:solidFill>
                  <a:srgbClr val="000000"/>
                </a:solidFill>
                <a:effectLst/>
                <a:latin typeface="Arial" panose="020B0604020202020204" pitchFamily="34" charset="0"/>
              </a:rPr>
              <a:t>Trigger ngăn chặn SoLuong (Số Lượng) trong chi tiết hóa đơn dịch vụ (CT_HoaDonDV) là số không dương</a:t>
            </a:r>
          </a:p>
        </p:txBody>
      </p:sp>
    </p:spTree>
    <p:extLst>
      <p:ext uri="{BB962C8B-B14F-4D97-AF65-F5344CB8AC3E}">
        <p14:creationId xmlns:p14="http://schemas.microsoft.com/office/powerpoint/2010/main" val="4045689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1003172"/>
            <a:ext cx="8674100" cy="5303393"/>
          </a:xfrm>
        </p:spPr>
        <p:txBody>
          <a:bodyPr/>
          <a:lstStyle/>
          <a:p>
            <a:pPr marL="0" indent="0" algn="just">
              <a:buNone/>
            </a:pPr>
            <a:r>
              <a:rPr lang="vi-VN" dirty="0"/>
              <a:t>Ngành công nghiệp game và dịch vụ Internet tại Việt Nam đang phát triển vô cùng mạnh mẽ, dẫn đến môi trường cạnh tranh ngày càng gay gắt. Để tồn tại và phát triển, các chủ cửa hàng net không chỉ đơn thuần cung cấp máy tính cấu hình mạnh mà còn phải tối ưu hóa toàn diện quy trình vận hành</a:t>
            </a:r>
          </a:p>
        </p:txBody>
      </p:sp>
    </p:spTree>
    <p:extLst>
      <p:ext uri="{BB962C8B-B14F-4D97-AF65-F5344CB8AC3E}">
        <p14:creationId xmlns:p14="http://schemas.microsoft.com/office/powerpoint/2010/main" val="292364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E0B2E-DC93-464A-BBA9-A6A6E581AC5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678DF-B913-62C2-F452-13D003B464D1}"/>
              </a:ext>
            </a:extLst>
          </p:cNvPr>
          <p:cNvSpPr>
            <a:spLocks noGrp="1"/>
          </p:cNvSpPr>
          <p:nvPr>
            <p:ph type="sldNum" sz="quarter" idx="12"/>
          </p:nvPr>
        </p:nvSpPr>
        <p:spPr/>
        <p:txBody>
          <a:bodyPr/>
          <a:lstStyle/>
          <a:p>
            <a:fld id="{9EA0BE3B-158A-4EDF-80DC-E394A0D1600F}" type="slidenum">
              <a:rPr lang="en-US" smtClean="0"/>
              <a:pPr/>
              <a:t>50</a:t>
            </a:fld>
            <a:endParaRPr lang="en-US" dirty="0"/>
          </a:p>
        </p:txBody>
      </p:sp>
      <p:sp>
        <p:nvSpPr>
          <p:cNvPr id="3" name="Title 2">
            <a:extLst>
              <a:ext uri="{FF2B5EF4-FFF2-40B4-BE49-F238E27FC236}">
                <a16:creationId xmlns:a16="http://schemas.microsoft.com/office/drawing/2014/main" id="{756A5273-56ED-5701-138C-4135FEAFE358}"/>
              </a:ext>
            </a:extLst>
          </p:cNvPr>
          <p:cNvSpPr>
            <a:spLocks noGrp="1"/>
          </p:cNvSpPr>
          <p:nvPr>
            <p:ph type="title"/>
          </p:nvPr>
        </p:nvSpPr>
        <p:spPr>
          <a:xfrm>
            <a:off x="235077" y="97274"/>
            <a:ext cx="8673846" cy="451739"/>
          </a:xfrm>
        </p:spPr>
        <p:txBody>
          <a:bodyPr/>
          <a:lstStyle/>
          <a:p>
            <a:r>
              <a:rPr lang="en-US" dirty="0"/>
              <a:t>TRIGGER </a:t>
            </a:r>
            <a:r>
              <a:rPr lang="en-US" dirty="0" err="1"/>
              <a:t>khi</a:t>
            </a:r>
            <a:r>
              <a:rPr lang="en-US" dirty="0"/>
              <a:t> </a:t>
            </a:r>
            <a:r>
              <a:rPr lang="en-US" dirty="0" err="1"/>
              <a:t>cập</a:t>
            </a:r>
            <a:r>
              <a:rPr lang="en-US" dirty="0"/>
              <a:t> </a:t>
            </a:r>
            <a:r>
              <a:rPr lang="en-US" dirty="0" err="1"/>
              <a:t>nhật</a:t>
            </a:r>
            <a:r>
              <a:rPr lang="en-US" dirty="0"/>
              <a:t> </a:t>
            </a:r>
            <a:r>
              <a:rPr lang="en-US" dirty="0" err="1"/>
              <a:t>phiên</a:t>
            </a:r>
            <a:endParaRPr lang="en-US" dirty="0"/>
          </a:p>
        </p:txBody>
      </p:sp>
      <p:pic>
        <p:nvPicPr>
          <p:cNvPr id="7" name="Picture 6">
            <a:extLst>
              <a:ext uri="{FF2B5EF4-FFF2-40B4-BE49-F238E27FC236}">
                <a16:creationId xmlns:a16="http://schemas.microsoft.com/office/drawing/2014/main" id="{CFC7FF2C-232E-324D-4CBB-850414378EE5}"/>
              </a:ext>
            </a:extLst>
          </p:cNvPr>
          <p:cNvPicPr>
            <a:picLocks noChangeAspect="1"/>
          </p:cNvPicPr>
          <p:nvPr/>
        </p:nvPicPr>
        <p:blipFill>
          <a:blip r:embed="rId2"/>
          <a:stretch>
            <a:fillRect/>
          </a:stretch>
        </p:blipFill>
        <p:spPr>
          <a:xfrm>
            <a:off x="524455" y="1231023"/>
            <a:ext cx="3948666" cy="2089455"/>
          </a:xfrm>
          <a:prstGeom prst="rect">
            <a:avLst/>
          </a:prstGeom>
        </p:spPr>
      </p:pic>
      <p:pic>
        <p:nvPicPr>
          <p:cNvPr id="9" name="Picture 8">
            <a:extLst>
              <a:ext uri="{FF2B5EF4-FFF2-40B4-BE49-F238E27FC236}">
                <a16:creationId xmlns:a16="http://schemas.microsoft.com/office/drawing/2014/main" id="{18B48FDA-275A-3AB1-C24B-D237BD238BF4}"/>
              </a:ext>
            </a:extLst>
          </p:cNvPr>
          <p:cNvPicPr>
            <a:picLocks noChangeAspect="1"/>
          </p:cNvPicPr>
          <p:nvPr/>
        </p:nvPicPr>
        <p:blipFill>
          <a:blip r:embed="rId3"/>
          <a:stretch>
            <a:fillRect/>
          </a:stretch>
        </p:blipFill>
        <p:spPr>
          <a:xfrm>
            <a:off x="341478" y="3537523"/>
            <a:ext cx="4632332" cy="2578176"/>
          </a:xfrm>
          <a:prstGeom prst="rect">
            <a:avLst/>
          </a:prstGeom>
        </p:spPr>
      </p:pic>
      <p:pic>
        <p:nvPicPr>
          <p:cNvPr id="29" name="Picture 28">
            <a:extLst>
              <a:ext uri="{FF2B5EF4-FFF2-40B4-BE49-F238E27FC236}">
                <a16:creationId xmlns:a16="http://schemas.microsoft.com/office/drawing/2014/main" id="{0CA03AE1-94B4-BC11-982A-16DDE01900B7}"/>
              </a:ext>
            </a:extLst>
          </p:cNvPr>
          <p:cNvPicPr>
            <a:picLocks noChangeAspect="1"/>
          </p:cNvPicPr>
          <p:nvPr/>
        </p:nvPicPr>
        <p:blipFill>
          <a:blip r:embed="rId4"/>
          <a:stretch>
            <a:fillRect/>
          </a:stretch>
        </p:blipFill>
        <p:spPr>
          <a:xfrm>
            <a:off x="4473121" y="1184393"/>
            <a:ext cx="4580458" cy="2244607"/>
          </a:xfrm>
          <a:prstGeom prst="rect">
            <a:avLst/>
          </a:prstGeom>
        </p:spPr>
      </p:pic>
      <p:sp>
        <p:nvSpPr>
          <p:cNvPr id="30" name="TextBox 29">
            <a:extLst>
              <a:ext uri="{FF2B5EF4-FFF2-40B4-BE49-F238E27FC236}">
                <a16:creationId xmlns:a16="http://schemas.microsoft.com/office/drawing/2014/main" id="{4D40E12C-6F60-CFB1-F34F-371FAE650406}"/>
              </a:ext>
            </a:extLst>
          </p:cNvPr>
          <p:cNvSpPr txBox="1"/>
          <p:nvPr/>
        </p:nvSpPr>
        <p:spPr>
          <a:xfrm>
            <a:off x="5160421" y="4248631"/>
            <a:ext cx="3153153" cy="461665"/>
          </a:xfrm>
          <a:prstGeom prst="rect">
            <a:avLst/>
          </a:prstGeom>
          <a:noFill/>
        </p:spPr>
        <p:txBody>
          <a:bodyPr wrap="square" rtlCol="0">
            <a:spAutoFit/>
          </a:bodyPr>
          <a:lstStyle/>
          <a:p>
            <a:r>
              <a:rPr lang="en-US" sz="2400" b="1" dirty="0"/>
              <a:t>KHI BẮT ĐẦU PHIÊN</a:t>
            </a:r>
          </a:p>
        </p:txBody>
      </p:sp>
    </p:spTree>
    <p:extLst>
      <p:ext uri="{BB962C8B-B14F-4D97-AF65-F5344CB8AC3E}">
        <p14:creationId xmlns:p14="http://schemas.microsoft.com/office/powerpoint/2010/main" val="2094377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DA38D-64AF-00D5-7DB0-DCD87962D0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13D86-43A6-85AB-4889-1D7E942BB6B5}"/>
              </a:ext>
            </a:extLst>
          </p:cNvPr>
          <p:cNvSpPr>
            <a:spLocks noGrp="1"/>
          </p:cNvSpPr>
          <p:nvPr>
            <p:ph type="sldNum" sz="quarter" idx="12"/>
          </p:nvPr>
        </p:nvSpPr>
        <p:spPr/>
        <p:txBody>
          <a:bodyPr/>
          <a:lstStyle/>
          <a:p>
            <a:fld id="{9EA0BE3B-158A-4EDF-80DC-E394A0D1600F}" type="slidenum">
              <a:rPr lang="en-US" smtClean="0"/>
              <a:pPr/>
              <a:t>51</a:t>
            </a:fld>
            <a:endParaRPr lang="en-US" dirty="0"/>
          </a:p>
        </p:txBody>
      </p:sp>
      <p:sp>
        <p:nvSpPr>
          <p:cNvPr id="3" name="Title 2">
            <a:extLst>
              <a:ext uri="{FF2B5EF4-FFF2-40B4-BE49-F238E27FC236}">
                <a16:creationId xmlns:a16="http://schemas.microsoft.com/office/drawing/2014/main" id="{CD1D55E7-A483-033B-8964-EBA49424EA44}"/>
              </a:ext>
            </a:extLst>
          </p:cNvPr>
          <p:cNvSpPr>
            <a:spLocks noGrp="1"/>
          </p:cNvSpPr>
          <p:nvPr>
            <p:ph type="title"/>
          </p:nvPr>
        </p:nvSpPr>
        <p:spPr>
          <a:xfrm>
            <a:off x="235077" y="97274"/>
            <a:ext cx="8673846" cy="451739"/>
          </a:xfrm>
        </p:spPr>
        <p:txBody>
          <a:bodyPr/>
          <a:lstStyle/>
          <a:p>
            <a:r>
              <a:rPr lang="en-US" dirty="0"/>
              <a:t>TRIGGER </a:t>
            </a:r>
            <a:r>
              <a:rPr lang="en-US" dirty="0" err="1"/>
              <a:t>khi</a:t>
            </a:r>
            <a:r>
              <a:rPr lang="en-US" dirty="0"/>
              <a:t> </a:t>
            </a:r>
            <a:r>
              <a:rPr lang="en-US" dirty="0" err="1"/>
              <a:t>cập</a:t>
            </a:r>
            <a:r>
              <a:rPr lang="en-US" dirty="0"/>
              <a:t> </a:t>
            </a:r>
            <a:r>
              <a:rPr lang="en-US" dirty="0" err="1"/>
              <a:t>nhật</a:t>
            </a:r>
            <a:r>
              <a:rPr lang="en-US" dirty="0"/>
              <a:t> </a:t>
            </a:r>
            <a:r>
              <a:rPr lang="en-US" dirty="0" err="1"/>
              <a:t>phiên</a:t>
            </a:r>
            <a:endParaRPr lang="en-US" dirty="0"/>
          </a:p>
        </p:txBody>
      </p:sp>
      <p:sp>
        <p:nvSpPr>
          <p:cNvPr id="4" name="TextBox 3">
            <a:extLst>
              <a:ext uri="{FF2B5EF4-FFF2-40B4-BE49-F238E27FC236}">
                <a16:creationId xmlns:a16="http://schemas.microsoft.com/office/drawing/2014/main" id="{0CA6C15E-08BC-B1BA-872B-F4FB44BFDD43}"/>
              </a:ext>
            </a:extLst>
          </p:cNvPr>
          <p:cNvSpPr txBox="1"/>
          <p:nvPr/>
        </p:nvSpPr>
        <p:spPr>
          <a:xfrm>
            <a:off x="307910" y="1003137"/>
            <a:ext cx="728084" cy="369332"/>
          </a:xfrm>
          <a:prstGeom prst="rect">
            <a:avLst/>
          </a:prstGeom>
          <a:noFill/>
        </p:spPr>
        <p:txBody>
          <a:bodyPr wrap="none" rtlCol="0">
            <a:spAutoFit/>
          </a:bodyPr>
          <a:lstStyle/>
          <a:p>
            <a:r>
              <a:rPr lang="en-US" dirty="0" err="1"/>
              <a:t>Ví</a:t>
            </a:r>
            <a:r>
              <a:rPr lang="en-US" dirty="0"/>
              <a:t> </a:t>
            </a:r>
            <a:r>
              <a:rPr lang="en-US" dirty="0" err="1"/>
              <a:t>dụ</a:t>
            </a:r>
            <a:r>
              <a:rPr lang="en-US" dirty="0"/>
              <a:t>:</a:t>
            </a:r>
          </a:p>
        </p:txBody>
      </p:sp>
      <p:pic>
        <p:nvPicPr>
          <p:cNvPr id="5" name="Picture 4">
            <a:extLst>
              <a:ext uri="{FF2B5EF4-FFF2-40B4-BE49-F238E27FC236}">
                <a16:creationId xmlns:a16="http://schemas.microsoft.com/office/drawing/2014/main" id="{0FA8178A-AA81-40AF-71AA-59E87A155CBA}"/>
              </a:ext>
            </a:extLst>
          </p:cNvPr>
          <p:cNvPicPr>
            <a:picLocks noChangeAspect="1"/>
          </p:cNvPicPr>
          <p:nvPr/>
        </p:nvPicPr>
        <p:blipFill>
          <a:blip r:embed="rId2"/>
          <a:stretch>
            <a:fillRect/>
          </a:stretch>
        </p:blipFill>
        <p:spPr>
          <a:xfrm>
            <a:off x="671952" y="1472412"/>
            <a:ext cx="4434254" cy="433491"/>
          </a:xfrm>
          <a:prstGeom prst="rect">
            <a:avLst/>
          </a:prstGeom>
        </p:spPr>
      </p:pic>
      <p:pic>
        <p:nvPicPr>
          <p:cNvPr id="6" name="Picture 5">
            <a:extLst>
              <a:ext uri="{FF2B5EF4-FFF2-40B4-BE49-F238E27FC236}">
                <a16:creationId xmlns:a16="http://schemas.microsoft.com/office/drawing/2014/main" id="{06F5414E-9BEB-557C-5F92-853731D1A8EA}"/>
              </a:ext>
            </a:extLst>
          </p:cNvPr>
          <p:cNvPicPr>
            <a:picLocks noChangeAspect="1"/>
          </p:cNvPicPr>
          <p:nvPr/>
        </p:nvPicPr>
        <p:blipFill>
          <a:blip r:embed="rId3"/>
          <a:stretch>
            <a:fillRect/>
          </a:stretch>
        </p:blipFill>
        <p:spPr>
          <a:xfrm>
            <a:off x="5106206" y="1372469"/>
            <a:ext cx="3144417" cy="577967"/>
          </a:xfrm>
          <a:prstGeom prst="rect">
            <a:avLst/>
          </a:prstGeom>
        </p:spPr>
      </p:pic>
      <p:pic>
        <p:nvPicPr>
          <p:cNvPr id="8" name="Picture 7">
            <a:extLst>
              <a:ext uri="{FF2B5EF4-FFF2-40B4-BE49-F238E27FC236}">
                <a16:creationId xmlns:a16="http://schemas.microsoft.com/office/drawing/2014/main" id="{FAE876B1-69D4-FC8A-51B5-C5F014DB4D49}"/>
              </a:ext>
            </a:extLst>
          </p:cNvPr>
          <p:cNvPicPr>
            <a:picLocks noChangeAspect="1"/>
          </p:cNvPicPr>
          <p:nvPr/>
        </p:nvPicPr>
        <p:blipFill>
          <a:blip r:embed="rId4"/>
          <a:stretch>
            <a:fillRect/>
          </a:stretch>
        </p:blipFill>
        <p:spPr>
          <a:xfrm>
            <a:off x="598970" y="2372722"/>
            <a:ext cx="4364916" cy="456580"/>
          </a:xfrm>
          <a:prstGeom prst="rect">
            <a:avLst/>
          </a:prstGeom>
        </p:spPr>
      </p:pic>
      <p:pic>
        <p:nvPicPr>
          <p:cNvPr id="10" name="Picture 9">
            <a:extLst>
              <a:ext uri="{FF2B5EF4-FFF2-40B4-BE49-F238E27FC236}">
                <a16:creationId xmlns:a16="http://schemas.microsoft.com/office/drawing/2014/main" id="{81CC765C-5E91-48A3-26F6-0D8BB05559BC}"/>
              </a:ext>
            </a:extLst>
          </p:cNvPr>
          <p:cNvPicPr>
            <a:picLocks noChangeAspect="1"/>
          </p:cNvPicPr>
          <p:nvPr/>
        </p:nvPicPr>
        <p:blipFill>
          <a:blip r:embed="rId5"/>
          <a:stretch>
            <a:fillRect/>
          </a:stretch>
        </p:blipFill>
        <p:spPr>
          <a:xfrm>
            <a:off x="5286273" y="2372722"/>
            <a:ext cx="2964350" cy="292260"/>
          </a:xfrm>
          <a:prstGeom prst="rect">
            <a:avLst/>
          </a:prstGeom>
        </p:spPr>
      </p:pic>
      <p:pic>
        <p:nvPicPr>
          <p:cNvPr id="11" name="Picture 10">
            <a:extLst>
              <a:ext uri="{FF2B5EF4-FFF2-40B4-BE49-F238E27FC236}">
                <a16:creationId xmlns:a16="http://schemas.microsoft.com/office/drawing/2014/main" id="{CF3470F6-AB74-F904-EF9E-FD816F9054F3}"/>
              </a:ext>
            </a:extLst>
          </p:cNvPr>
          <p:cNvPicPr>
            <a:picLocks noChangeAspect="1"/>
          </p:cNvPicPr>
          <p:nvPr/>
        </p:nvPicPr>
        <p:blipFill>
          <a:blip r:embed="rId6"/>
          <a:stretch>
            <a:fillRect/>
          </a:stretch>
        </p:blipFill>
        <p:spPr>
          <a:xfrm>
            <a:off x="598970" y="3216406"/>
            <a:ext cx="4364916" cy="493972"/>
          </a:xfrm>
          <a:prstGeom prst="rect">
            <a:avLst/>
          </a:prstGeom>
        </p:spPr>
      </p:pic>
      <p:pic>
        <p:nvPicPr>
          <p:cNvPr id="12" name="Picture 11">
            <a:extLst>
              <a:ext uri="{FF2B5EF4-FFF2-40B4-BE49-F238E27FC236}">
                <a16:creationId xmlns:a16="http://schemas.microsoft.com/office/drawing/2014/main" id="{B568EFBB-96F0-2AC2-6F76-68C73DCF995C}"/>
              </a:ext>
            </a:extLst>
          </p:cNvPr>
          <p:cNvPicPr>
            <a:picLocks noChangeAspect="1"/>
          </p:cNvPicPr>
          <p:nvPr/>
        </p:nvPicPr>
        <p:blipFill>
          <a:blip r:embed="rId7"/>
          <a:stretch>
            <a:fillRect/>
          </a:stretch>
        </p:blipFill>
        <p:spPr>
          <a:xfrm>
            <a:off x="5040944" y="3275255"/>
            <a:ext cx="4143320" cy="266737"/>
          </a:xfrm>
          <a:prstGeom prst="rect">
            <a:avLst/>
          </a:prstGeom>
        </p:spPr>
      </p:pic>
      <p:pic>
        <p:nvPicPr>
          <p:cNvPr id="14" name="Picture 13">
            <a:extLst>
              <a:ext uri="{FF2B5EF4-FFF2-40B4-BE49-F238E27FC236}">
                <a16:creationId xmlns:a16="http://schemas.microsoft.com/office/drawing/2014/main" id="{BD6341CA-61C6-F55D-BB81-F672D1BB1DF0}"/>
              </a:ext>
            </a:extLst>
          </p:cNvPr>
          <p:cNvPicPr>
            <a:picLocks noChangeAspect="1"/>
          </p:cNvPicPr>
          <p:nvPr/>
        </p:nvPicPr>
        <p:blipFill>
          <a:blip r:embed="rId8"/>
          <a:stretch>
            <a:fillRect/>
          </a:stretch>
        </p:blipFill>
        <p:spPr>
          <a:xfrm>
            <a:off x="507845" y="4152265"/>
            <a:ext cx="4547166" cy="456580"/>
          </a:xfrm>
          <a:prstGeom prst="rect">
            <a:avLst/>
          </a:prstGeom>
        </p:spPr>
      </p:pic>
      <p:pic>
        <p:nvPicPr>
          <p:cNvPr id="16" name="Picture 15">
            <a:extLst>
              <a:ext uri="{FF2B5EF4-FFF2-40B4-BE49-F238E27FC236}">
                <a16:creationId xmlns:a16="http://schemas.microsoft.com/office/drawing/2014/main" id="{1E8961BE-EB24-9976-8B1D-00BE715F3D5E}"/>
              </a:ext>
            </a:extLst>
          </p:cNvPr>
          <p:cNvPicPr>
            <a:picLocks noChangeAspect="1"/>
          </p:cNvPicPr>
          <p:nvPr/>
        </p:nvPicPr>
        <p:blipFill>
          <a:blip r:embed="rId9"/>
          <a:stretch>
            <a:fillRect/>
          </a:stretch>
        </p:blipFill>
        <p:spPr>
          <a:xfrm>
            <a:off x="598970" y="4685699"/>
            <a:ext cx="5706271" cy="285790"/>
          </a:xfrm>
          <a:prstGeom prst="rect">
            <a:avLst/>
          </a:prstGeom>
        </p:spPr>
      </p:pic>
    </p:spTree>
    <p:extLst>
      <p:ext uri="{BB962C8B-B14F-4D97-AF65-F5344CB8AC3E}">
        <p14:creationId xmlns:p14="http://schemas.microsoft.com/office/powerpoint/2010/main" val="752855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1BDB-08A8-2C4E-E192-04B4B994FEB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3CD90-7DFE-8A02-0A29-05D7095B3C17}"/>
              </a:ext>
            </a:extLst>
          </p:cNvPr>
          <p:cNvSpPr>
            <a:spLocks noGrp="1"/>
          </p:cNvSpPr>
          <p:nvPr>
            <p:ph type="sldNum" sz="quarter" idx="12"/>
          </p:nvPr>
        </p:nvSpPr>
        <p:spPr/>
        <p:txBody>
          <a:bodyPr/>
          <a:lstStyle/>
          <a:p>
            <a:fld id="{9EA0BE3B-158A-4EDF-80DC-E394A0D1600F}" type="slidenum">
              <a:rPr lang="en-US" smtClean="0"/>
              <a:pPr/>
              <a:t>52</a:t>
            </a:fld>
            <a:endParaRPr lang="en-US" dirty="0"/>
          </a:p>
        </p:txBody>
      </p:sp>
      <p:sp>
        <p:nvSpPr>
          <p:cNvPr id="3" name="Title 2">
            <a:extLst>
              <a:ext uri="{FF2B5EF4-FFF2-40B4-BE49-F238E27FC236}">
                <a16:creationId xmlns:a16="http://schemas.microsoft.com/office/drawing/2014/main" id="{93E23838-77DE-3831-AA01-E7B5120EE5CA}"/>
              </a:ext>
            </a:extLst>
          </p:cNvPr>
          <p:cNvSpPr>
            <a:spLocks noGrp="1"/>
          </p:cNvSpPr>
          <p:nvPr>
            <p:ph type="title"/>
          </p:nvPr>
        </p:nvSpPr>
        <p:spPr>
          <a:xfrm>
            <a:off x="235077" y="97274"/>
            <a:ext cx="8673846" cy="451739"/>
          </a:xfrm>
        </p:spPr>
        <p:txBody>
          <a:bodyPr/>
          <a:lstStyle/>
          <a:p>
            <a:r>
              <a:rPr lang="en-US" dirty="0"/>
              <a:t>TRIGGER </a:t>
            </a:r>
            <a:r>
              <a:rPr lang="en-US" dirty="0" err="1"/>
              <a:t>khi</a:t>
            </a:r>
            <a:r>
              <a:rPr lang="en-US" dirty="0"/>
              <a:t> </a:t>
            </a:r>
            <a:r>
              <a:rPr lang="en-US" dirty="0" err="1"/>
              <a:t>cập</a:t>
            </a:r>
            <a:r>
              <a:rPr lang="en-US" dirty="0"/>
              <a:t> </a:t>
            </a:r>
            <a:r>
              <a:rPr lang="en-US" dirty="0" err="1"/>
              <a:t>nhật</a:t>
            </a:r>
            <a:r>
              <a:rPr lang="en-US" dirty="0"/>
              <a:t> </a:t>
            </a:r>
            <a:r>
              <a:rPr lang="en-US" dirty="0" err="1"/>
              <a:t>phiên</a:t>
            </a:r>
            <a:endParaRPr lang="en-US" dirty="0"/>
          </a:p>
        </p:txBody>
      </p:sp>
      <p:sp>
        <p:nvSpPr>
          <p:cNvPr id="10" name="TextBox 9">
            <a:extLst>
              <a:ext uri="{FF2B5EF4-FFF2-40B4-BE49-F238E27FC236}">
                <a16:creationId xmlns:a16="http://schemas.microsoft.com/office/drawing/2014/main" id="{E0B081E7-5A09-F09F-71C3-09563895B968}"/>
              </a:ext>
            </a:extLst>
          </p:cNvPr>
          <p:cNvSpPr txBox="1"/>
          <p:nvPr/>
        </p:nvSpPr>
        <p:spPr>
          <a:xfrm>
            <a:off x="235077" y="1020961"/>
            <a:ext cx="3153153" cy="461665"/>
          </a:xfrm>
          <a:prstGeom prst="rect">
            <a:avLst/>
          </a:prstGeom>
          <a:noFill/>
        </p:spPr>
        <p:txBody>
          <a:bodyPr wrap="square" rtlCol="0">
            <a:spAutoFit/>
          </a:bodyPr>
          <a:lstStyle/>
          <a:p>
            <a:r>
              <a:rPr lang="en-US" sz="2400" b="1" dirty="0"/>
              <a:t>KHI KẾT THÚC PHIÊN</a:t>
            </a:r>
          </a:p>
        </p:txBody>
      </p:sp>
      <p:pic>
        <p:nvPicPr>
          <p:cNvPr id="12" name="Picture 11">
            <a:extLst>
              <a:ext uri="{FF2B5EF4-FFF2-40B4-BE49-F238E27FC236}">
                <a16:creationId xmlns:a16="http://schemas.microsoft.com/office/drawing/2014/main" id="{7A133128-5AC8-5702-E5EC-F6020C7950DC}"/>
              </a:ext>
            </a:extLst>
          </p:cNvPr>
          <p:cNvPicPr>
            <a:picLocks noChangeAspect="1"/>
          </p:cNvPicPr>
          <p:nvPr/>
        </p:nvPicPr>
        <p:blipFill>
          <a:blip r:embed="rId2"/>
          <a:stretch>
            <a:fillRect/>
          </a:stretch>
        </p:blipFill>
        <p:spPr>
          <a:xfrm>
            <a:off x="219217" y="1695382"/>
            <a:ext cx="4203116" cy="2909408"/>
          </a:xfrm>
          <a:prstGeom prst="rect">
            <a:avLst/>
          </a:prstGeom>
        </p:spPr>
      </p:pic>
      <p:pic>
        <p:nvPicPr>
          <p:cNvPr id="16" name="Picture 15">
            <a:extLst>
              <a:ext uri="{FF2B5EF4-FFF2-40B4-BE49-F238E27FC236}">
                <a16:creationId xmlns:a16="http://schemas.microsoft.com/office/drawing/2014/main" id="{6C28D985-C1C6-8AC9-706C-A32B249A42A1}"/>
              </a:ext>
            </a:extLst>
          </p:cNvPr>
          <p:cNvPicPr>
            <a:picLocks noChangeAspect="1"/>
          </p:cNvPicPr>
          <p:nvPr/>
        </p:nvPicPr>
        <p:blipFill>
          <a:blip r:embed="rId3"/>
          <a:stretch>
            <a:fillRect/>
          </a:stretch>
        </p:blipFill>
        <p:spPr>
          <a:xfrm>
            <a:off x="4304805" y="1791454"/>
            <a:ext cx="4839195" cy="2472659"/>
          </a:xfrm>
          <a:prstGeom prst="rect">
            <a:avLst/>
          </a:prstGeom>
        </p:spPr>
      </p:pic>
      <p:pic>
        <p:nvPicPr>
          <p:cNvPr id="20" name="Picture 19">
            <a:extLst>
              <a:ext uri="{FF2B5EF4-FFF2-40B4-BE49-F238E27FC236}">
                <a16:creationId xmlns:a16="http://schemas.microsoft.com/office/drawing/2014/main" id="{9F0F9C98-0A71-9DE1-5580-E318441D4B3D}"/>
              </a:ext>
            </a:extLst>
          </p:cNvPr>
          <p:cNvPicPr>
            <a:picLocks noChangeAspect="1"/>
          </p:cNvPicPr>
          <p:nvPr/>
        </p:nvPicPr>
        <p:blipFill>
          <a:blip r:embed="rId4"/>
          <a:stretch>
            <a:fillRect/>
          </a:stretch>
        </p:blipFill>
        <p:spPr>
          <a:xfrm>
            <a:off x="2279840" y="5107401"/>
            <a:ext cx="1767462" cy="557479"/>
          </a:xfrm>
          <a:prstGeom prst="rect">
            <a:avLst/>
          </a:prstGeom>
        </p:spPr>
      </p:pic>
      <p:sp>
        <p:nvSpPr>
          <p:cNvPr id="21" name="TextBox 20">
            <a:extLst>
              <a:ext uri="{FF2B5EF4-FFF2-40B4-BE49-F238E27FC236}">
                <a16:creationId xmlns:a16="http://schemas.microsoft.com/office/drawing/2014/main" id="{1E5260FD-2135-10B1-928D-A51FC77BD0B1}"/>
              </a:ext>
            </a:extLst>
          </p:cNvPr>
          <p:cNvSpPr txBox="1"/>
          <p:nvPr/>
        </p:nvSpPr>
        <p:spPr>
          <a:xfrm>
            <a:off x="1156995" y="5107401"/>
            <a:ext cx="728084" cy="369332"/>
          </a:xfrm>
          <a:prstGeom prst="rect">
            <a:avLst/>
          </a:prstGeom>
          <a:noFill/>
        </p:spPr>
        <p:txBody>
          <a:bodyPr wrap="none" rtlCol="0">
            <a:spAutoFit/>
          </a:bodyPr>
          <a:lstStyle/>
          <a:p>
            <a:r>
              <a:rPr lang="en-US" dirty="0" err="1"/>
              <a:t>Ví</a:t>
            </a:r>
            <a:r>
              <a:rPr lang="en-US" dirty="0"/>
              <a:t> </a:t>
            </a:r>
            <a:r>
              <a:rPr lang="en-US" dirty="0" err="1"/>
              <a:t>dụ</a:t>
            </a:r>
            <a:r>
              <a:rPr lang="en-US" dirty="0"/>
              <a:t>:</a:t>
            </a:r>
          </a:p>
        </p:txBody>
      </p:sp>
      <p:pic>
        <p:nvPicPr>
          <p:cNvPr id="25" name="Picture 24">
            <a:extLst>
              <a:ext uri="{FF2B5EF4-FFF2-40B4-BE49-F238E27FC236}">
                <a16:creationId xmlns:a16="http://schemas.microsoft.com/office/drawing/2014/main" id="{9313B6BD-4BAC-0255-B012-B7C01733C993}"/>
              </a:ext>
            </a:extLst>
          </p:cNvPr>
          <p:cNvPicPr>
            <a:picLocks noChangeAspect="1"/>
          </p:cNvPicPr>
          <p:nvPr/>
        </p:nvPicPr>
        <p:blipFill>
          <a:blip r:embed="rId5"/>
          <a:stretch>
            <a:fillRect/>
          </a:stretch>
        </p:blipFill>
        <p:spPr>
          <a:xfrm>
            <a:off x="4304805" y="5044382"/>
            <a:ext cx="4372585" cy="495369"/>
          </a:xfrm>
          <a:prstGeom prst="rect">
            <a:avLst/>
          </a:prstGeom>
        </p:spPr>
      </p:pic>
    </p:spTree>
    <p:extLst>
      <p:ext uri="{BB962C8B-B14F-4D97-AF65-F5344CB8AC3E}">
        <p14:creationId xmlns:p14="http://schemas.microsoft.com/office/powerpoint/2010/main" val="1218743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97E0E-9A34-000B-7A82-1D9DAA428C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71C00-B13C-A153-F440-09E75F45721D}"/>
              </a:ext>
            </a:extLst>
          </p:cNvPr>
          <p:cNvSpPr>
            <a:spLocks noGrp="1"/>
          </p:cNvSpPr>
          <p:nvPr>
            <p:ph type="sldNum" sz="quarter" idx="12"/>
          </p:nvPr>
        </p:nvSpPr>
        <p:spPr/>
        <p:txBody>
          <a:bodyPr/>
          <a:lstStyle/>
          <a:p>
            <a:fld id="{9EA0BE3B-158A-4EDF-80DC-E394A0D1600F}" type="slidenum">
              <a:rPr lang="en-US" smtClean="0"/>
              <a:pPr/>
              <a:t>53</a:t>
            </a:fld>
            <a:endParaRPr lang="en-US" dirty="0"/>
          </a:p>
        </p:txBody>
      </p:sp>
      <p:sp>
        <p:nvSpPr>
          <p:cNvPr id="3" name="Title 2">
            <a:extLst>
              <a:ext uri="{FF2B5EF4-FFF2-40B4-BE49-F238E27FC236}">
                <a16:creationId xmlns:a16="http://schemas.microsoft.com/office/drawing/2014/main" id="{E13C8CA9-C7D3-9883-8084-B63C0A018B12}"/>
              </a:ext>
            </a:extLst>
          </p:cNvPr>
          <p:cNvSpPr>
            <a:spLocks noGrp="1"/>
          </p:cNvSpPr>
          <p:nvPr>
            <p:ph type="title"/>
          </p:nvPr>
        </p:nvSpPr>
        <p:spPr>
          <a:xfrm>
            <a:off x="235077" y="97274"/>
            <a:ext cx="8673846" cy="451739"/>
          </a:xfrm>
        </p:spPr>
        <p:txBody>
          <a:bodyPr/>
          <a:lstStyle/>
          <a:p>
            <a:r>
              <a:rPr lang="vi-VN" dirty="0"/>
              <a:t>Trigger ngăn chặn </a:t>
            </a:r>
            <a:r>
              <a:rPr lang="en-US" dirty="0" err="1"/>
              <a:t>xung</a:t>
            </a:r>
            <a:r>
              <a:rPr lang="en-US" dirty="0"/>
              <a:t> </a:t>
            </a:r>
            <a:r>
              <a:rPr lang="en-US" dirty="0" err="1"/>
              <a:t>đột</a:t>
            </a:r>
            <a:r>
              <a:rPr lang="en-US" dirty="0"/>
              <a:t> </a:t>
            </a:r>
            <a:r>
              <a:rPr lang="en-US" dirty="0" err="1"/>
              <a:t>phiên</a:t>
            </a:r>
            <a:r>
              <a:rPr lang="en-US" dirty="0"/>
              <a:t> </a:t>
            </a:r>
            <a:r>
              <a:rPr lang="en-US" dirty="0" err="1"/>
              <a:t>sử</a:t>
            </a:r>
            <a:r>
              <a:rPr lang="en-US" dirty="0"/>
              <a:t> </a:t>
            </a:r>
            <a:r>
              <a:rPr lang="en-US" dirty="0" err="1"/>
              <a:t>dụng</a:t>
            </a:r>
            <a:endParaRPr lang="en-US" dirty="0"/>
          </a:p>
        </p:txBody>
      </p:sp>
      <p:pic>
        <p:nvPicPr>
          <p:cNvPr id="5" name="Picture 4">
            <a:extLst>
              <a:ext uri="{FF2B5EF4-FFF2-40B4-BE49-F238E27FC236}">
                <a16:creationId xmlns:a16="http://schemas.microsoft.com/office/drawing/2014/main" id="{7E9C5525-D7BD-92B1-7776-2E4F653F3D6F}"/>
              </a:ext>
            </a:extLst>
          </p:cNvPr>
          <p:cNvPicPr>
            <a:picLocks noChangeAspect="1"/>
          </p:cNvPicPr>
          <p:nvPr/>
        </p:nvPicPr>
        <p:blipFill>
          <a:blip r:embed="rId2"/>
          <a:stretch>
            <a:fillRect/>
          </a:stretch>
        </p:blipFill>
        <p:spPr>
          <a:xfrm>
            <a:off x="485192" y="1480307"/>
            <a:ext cx="7791061" cy="3304831"/>
          </a:xfrm>
          <a:prstGeom prst="rect">
            <a:avLst/>
          </a:prstGeom>
        </p:spPr>
      </p:pic>
    </p:spTree>
    <p:extLst>
      <p:ext uri="{BB962C8B-B14F-4D97-AF65-F5344CB8AC3E}">
        <p14:creationId xmlns:p14="http://schemas.microsoft.com/office/powerpoint/2010/main" val="874195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ECA89-18AF-BD73-6261-3CC63D3046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DCC28F-E012-E532-CAC8-F79F2F31FCB3}"/>
              </a:ext>
            </a:extLst>
          </p:cNvPr>
          <p:cNvSpPr>
            <a:spLocks noGrp="1"/>
          </p:cNvSpPr>
          <p:nvPr>
            <p:ph type="sldNum" sz="quarter" idx="12"/>
          </p:nvPr>
        </p:nvSpPr>
        <p:spPr/>
        <p:txBody>
          <a:bodyPr/>
          <a:lstStyle/>
          <a:p>
            <a:fld id="{9EA0BE3B-158A-4EDF-80DC-E394A0D1600F}" type="slidenum">
              <a:rPr lang="en-US" smtClean="0"/>
              <a:pPr/>
              <a:t>54</a:t>
            </a:fld>
            <a:endParaRPr lang="en-US" dirty="0"/>
          </a:p>
        </p:txBody>
      </p:sp>
      <p:sp>
        <p:nvSpPr>
          <p:cNvPr id="3" name="Title 2">
            <a:extLst>
              <a:ext uri="{FF2B5EF4-FFF2-40B4-BE49-F238E27FC236}">
                <a16:creationId xmlns:a16="http://schemas.microsoft.com/office/drawing/2014/main" id="{BC86F312-C3A9-2BEE-1F3A-459CADFB621A}"/>
              </a:ext>
            </a:extLst>
          </p:cNvPr>
          <p:cNvSpPr>
            <a:spLocks noGrp="1"/>
          </p:cNvSpPr>
          <p:nvPr>
            <p:ph type="title"/>
          </p:nvPr>
        </p:nvSpPr>
        <p:spPr>
          <a:xfrm>
            <a:off x="235077" y="97274"/>
            <a:ext cx="8673846" cy="451739"/>
          </a:xfrm>
        </p:spPr>
        <p:txBody>
          <a:bodyPr/>
          <a:lstStyle/>
          <a:p>
            <a:r>
              <a:rPr lang="vi-VN" dirty="0"/>
              <a:t>Trigger</a:t>
            </a:r>
            <a:r>
              <a:rPr lang="en-US" dirty="0"/>
              <a:t> </a:t>
            </a:r>
            <a:r>
              <a:rPr lang="en-US" dirty="0" err="1"/>
              <a:t>đảm</a:t>
            </a:r>
            <a:r>
              <a:rPr lang="en-US" dirty="0"/>
              <a:t> </a:t>
            </a:r>
            <a:r>
              <a:rPr lang="en-US" dirty="0" err="1"/>
              <a:t>bảo</a:t>
            </a:r>
            <a:r>
              <a:rPr lang="en-US" dirty="0"/>
              <a:t> </a:t>
            </a:r>
            <a:r>
              <a:rPr lang="en-US" dirty="0" err="1"/>
              <a:t>tính</a:t>
            </a:r>
            <a:r>
              <a:rPr lang="en-US" dirty="0"/>
              <a:t> </a:t>
            </a:r>
            <a:r>
              <a:rPr lang="en-US" dirty="0" err="1"/>
              <a:t>hợp</a:t>
            </a:r>
            <a:r>
              <a:rPr lang="en-US" dirty="0"/>
              <a:t> </a:t>
            </a:r>
            <a:r>
              <a:rPr lang="en-US" dirty="0" err="1"/>
              <a:t>lệ</a:t>
            </a:r>
            <a:r>
              <a:rPr lang="en-US" dirty="0"/>
              <a:t> </a:t>
            </a:r>
            <a:r>
              <a:rPr lang="en-US" dirty="0" err="1"/>
              <a:t>cho</a:t>
            </a:r>
            <a:r>
              <a:rPr lang="en-US" dirty="0"/>
              <a:t> </a:t>
            </a:r>
            <a:r>
              <a:rPr lang="en-US" dirty="0" err="1"/>
              <a:t>mức</a:t>
            </a:r>
            <a:r>
              <a:rPr lang="en-US" dirty="0"/>
              <a:t> </a:t>
            </a:r>
            <a:r>
              <a:rPr lang="en-US" dirty="0" err="1"/>
              <a:t>ưu</a:t>
            </a:r>
            <a:r>
              <a:rPr lang="en-US" dirty="0"/>
              <a:t> </a:t>
            </a:r>
            <a:r>
              <a:rPr lang="en-US" dirty="0" err="1"/>
              <a:t>đãi</a:t>
            </a:r>
            <a:endParaRPr lang="en-US" dirty="0"/>
          </a:p>
        </p:txBody>
      </p:sp>
      <p:pic>
        <p:nvPicPr>
          <p:cNvPr id="5" name="Picture 4">
            <a:extLst>
              <a:ext uri="{FF2B5EF4-FFF2-40B4-BE49-F238E27FC236}">
                <a16:creationId xmlns:a16="http://schemas.microsoft.com/office/drawing/2014/main" id="{62B7F6F1-E17E-78B8-1A47-A99AE6293821}"/>
              </a:ext>
            </a:extLst>
          </p:cNvPr>
          <p:cNvPicPr>
            <a:picLocks noChangeAspect="1"/>
          </p:cNvPicPr>
          <p:nvPr/>
        </p:nvPicPr>
        <p:blipFill>
          <a:blip r:embed="rId2"/>
          <a:stretch>
            <a:fillRect/>
          </a:stretch>
        </p:blipFill>
        <p:spPr>
          <a:xfrm>
            <a:off x="235077" y="1007482"/>
            <a:ext cx="5400613" cy="2191553"/>
          </a:xfrm>
          <a:prstGeom prst="rect">
            <a:avLst/>
          </a:prstGeom>
        </p:spPr>
      </p:pic>
      <p:pic>
        <p:nvPicPr>
          <p:cNvPr id="7" name="Picture 6">
            <a:extLst>
              <a:ext uri="{FF2B5EF4-FFF2-40B4-BE49-F238E27FC236}">
                <a16:creationId xmlns:a16="http://schemas.microsoft.com/office/drawing/2014/main" id="{791724E4-2842-F542-A0ED-2EEC4411CCE6}"/>
              </a:ext>
            </a:extLst>
          </p:cNvPr>
          <p:cNvPicPr>
            <a:picLocks noChangeAspect="1"/>
          </p:cNvPicPr>
          <p:nvPr/>
        </p:nvPicPr>
        <p:blipFill>
          <a:blip r:embed="rId3"/>
          <a:stretch>
            <a:fillRect/>
          </a:stretch>
        </p:blipFill>
        <p:spPr>
          <a:xfrm>
            <a:off x="169763" y="3250046"/>
            <a:ext cx="5895135" cy="2107957"/>
          </a:xfrm>
          <a:prstGeom prst="rect">
            <a:avLst/>
          </a:prstGeom>
        </p:spPr>
      </p:pic>
    </p:spTree>
    <p:extLst>
      <p:ext uri="{BB962C8B-B14F-4D97-AF65-F5344CB8AC3E}">
        <p14:creationId xmlns:p14="http://schemas.microsoft.com/office/powerpoint/2010/main" val="686947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2E0A3-314F-8B26-F896-48417F223FA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94A385-4D67-ED61-1ABD-4D94889DD44E}"/>
              </a:ext>
            </a:extLst>
          </p:cNvPr>
          <p:cNvSpPr>
            <a:spLocks noGrp="1"/>
          </p:cNvSpPr>
          <p:nvPr>
            <p:ph type="sldNum" sz="quarter" idx="12"/>
          </p:nvPr>
        </p:nvSpPr>
        <p:spPr/>
        <p:txBody>
          <a:bodyPr/>
          <a:lstStyle/>
          <a:p>
            <a:fld id="{9EA0BE3B-158A-4EDF-80DC-E394A0D1600F}" type="slidenum">
              <a:rPr lang="en-US" smtClean="0"/>
              <a:pPr/>
              <a:t>55</a:t>
            </a:fld>
            <a:endParaRPr lang="en-US" dirty="0"/>
          </a:p>
        </p:txBody>
      </p:sp>
      <p:sp>
        <p:nvSpPr>
          <p:cNvPr id="3" name="Title 2">
            <a:extLst>
              <a:ext uri="{FF2B5EF4-FFF2-40B4-BE49-F238E27FC236}">
                <a16:creationId xmlns:a16="http://schemas.microsoft.com/office/drawing/2014/main" id="{2001C7E6-BBEF-09E8-EF00-2191D762591C}"/>
              </a:ext>
            </a:extLst>
          </p:cNvPr>
          <p:cNvSpPr>
            <a:spLocks noGrp="1"/>
          </p:cNvSpPr>
          <p:nvPr>
            <p:ph type="title"/>
          </p:nvPr>
        </p:nvSpPr>
        <p:spPr>
          <a:xfrm>
            <a:off x="235077" y="97274"/>
            <a:ext cx="8673846" cy="451739"/>
          </a:xfrm>
        </p:spPr>
        <p:txBody>
          <a:bodyPr/>
          <a:lstStyle/>
          <a:p>
            <a:r>
              <a:rPr lang="en-US" dirty="0"/>
              <a:t>Trigger </a:t>
            </a:r>
            <a:r>
              <a:rPr lang="en-US" dirty="0" err="1"/>
              <a:t>đảm</a:t>
            </a:r>
            <a:r>
              <a:rPr lang="en-US" dirty="0"/>
              <a:t> </a:t>
            </a:r>
            <a:r>
              <a:rPr lang="en-US" dirty="0" err="1"/>
              <a:t>bảo</a:t>
            </a:r>
            <a:r>
              <a:rPr lang="en-US" dirty="0"/>
              <a:t> </a:t>
            </a:r>
            <a:r>
              <a:rPr lang="en-US" dirty="0" err="1"/>
              <a:t>tính</a:t>
            </a:r>
            <a:r>
              <a:rPr lang="en-US" dirty="0"/>
              <a:t> </a:t>
            </a:r>
            <a:r>
              <a:rPr lang="en-US" dirty="0" err="1"/>
              <a:t>hợp</a:t>
            </a:r>
            <a:r>
              <a:rPr lang="en-US" dirty="0"/>
              <a:t> </a:t>
            </a:r>
            <a:r>
              <a:rPr lang="en-US" dirty="0" err="1"/>
              <a:t>lệ</a:t>
            </a:r>
            <a:r>
              <a:rPr lang="en-US" dirty="0"/>
              <a:t> </a:t>
            </a:r>
            <a:r>
              <a:rPr lang="en-US" dirty="0" err="1"/>
              <a:t>cho</a:t>
            </a:r>
            <a:r>
              <a:rPr lang="en-US" dirty="0"/>
              <a:t> chi </a:t>
            </a:r>
            <a:r>
              <a:rPr lang="en-US" dirty="0" err="1"/>
              <a:t>tiết</a:t>
            </a:r>
            <a:r>
              <a:rPr lang="en-US" dirty="0"/>
              <a:t> </a:t>
            </a:r>
            <a:r>
              <a:rPr lang="en-US" dirty="0" err="1"/>
              <a:t>hóa</a:t>
            </a:r>
            <a:r>
              <a:rPr lang="en-US" dirty="0"/>
              <a:t> </a:t>
            </a:r>
            <a:r>
              <a:rPr lang="en-US" dirty="0" err="1"/>
              <a:t>đơn</a:t>
            </a:r>
            <a:endParaRPr lang="en-US" dirty="0"/>
          </a:p>
        </p:txBody>
      </p:sp>
      <p:pic>
        <p:nvPicPr>
          <p:cNvPr id="5" name="Picture 4">
            <a:extLst>
              <a:ext uri="{FF2B5EF4-FFF2-40B4-BE49-F238E27FC236}">
                <a16:creationId xmlns:a16="http://schemas.microsoft.com/office/drawing/2014/main" id="{28133478-C180-9047-7FB5-164EEF5CC559}"/>
              </a:ext>
            </a:extLst>
          </p:cNvPr>
          <p:cNvPicPr>
            <a:picLocks noChangeAspect="1"/>
          </p:cNvPicPr>
          <p:nvPr/>
        </p:nvPicPr>
        <p:blipFill>
          <a:blip r:embed="rId2"/>
          <a:stretch>
            <a:fillRect/>
          </a:stretch>
        </p:blipFill>
        <p:spPr>
          <a:xfrm>
            <a:off x="485193" y="1112668"/>
            <a:ext cx="7104834" cy="2316332"/>
          </a:xfrm>
          <a:prstGeom prst="rect">
            <a:avLst/>
          </a:prstGeom>
        </p:spPr>
      </p:pic>
      <p:pic>
        <p:nvPicPr>
          <p:cNvPr id="7" name="Picture 6">
            <a:extLst>
              <a:ext uri="{FF2B5EF4-FFF2-40B4-BE49-F238E27FC236}">
                <a16:creationId xmlns:a16="http://schemas.microsoft.com/office/drawing/2014/main" id="{DBC70DE1-6D66-4A79-B515-92EF24C02187}"/>
              </a:ext>
            </a:extLst>
          </p:cNvPr>
          <p:cNvPicPr>
            <a:picLocks noChangeAspect="1"/>
          </p:cNvPicPr>
          <p:nvPr/>
        </p:nvPicPr>
        <p:blipFill>
          <a:blip r:embed="rId3"/>
          <a:stretch>
            <a:fillRect/>
          </a:stretch>
        </p:blipFill>
        <p:spPr>
          <a:xfrm>
            <a:off x="485193" y="3608164"/>
            <a:ext cx="6375292" cy="2316332"/>
          </a:xfrm>
          <a:prstGeom prst="rect">
            <a:avLst/>
          </a:prstGeom>
        </p:spPr>
      </p:pic>
    </p:spTree>
    <p:extLst>
      <p:ext uri="{BB962C8B-B14F-4D97-AF65-F5344CB8AC3E}">
        <p14:creationId xmlns:p14="http://schemas.microsoft.com/office/powerpoint/2010/main" val="3325178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C6AE0-28E2-D17B-DB09-6D2A84C99C4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3E9184-F52C-2899-4DCA-D143A72F13AB}"/>
              </a:ext>
            </a:extLst>
          </p:cNvPr>
          <p:cNvSpPr>
            <a:spLocks noGrp="1"/>
          </p:cNvSpPr>
          <p:nvPr>
            <p:ph type="sldNum" sz="quarter" idx="12"/>
          </p:nvPr>
        </p:nvSpPr>
        <p:spPr/>
        <p:txBody>
          <a:bodyPr/>
          <a:lstStyle/>
          <a:p>
            <a:fld id="{9EA0BE3B-158A-4EDF-80DC-E394A0D1600F}" type="slidenum">
              <a:rPr lang="en-US" smtClean="0"/>
              <a:pPr/>
              <a:t>56</a:t>
            </a:fld>
            <a:endParaRPr lang="en-US" dirty="0"/>
          </a:p>
        </p:txBody>
      </p:sp>
      <p:sp>
        <p:nvSpPr>
          <p:cNvPr id="3" name="Title 2">
            <a:extLst>
              <a:ext uri="{FF2B5EF4-FFF2-40B4-BE49-F238E27FC236}">
                <a16:creationId xmlns:a16="http://schemas.microsoft.com/office/drawing/2014/main" id="{09E04888-BC49-481B-0DBA-7D522224E22D}"/>
              </a:ext>
            </a:extLst>
          </p:cNvPr>
          <p:cNvSpPr>
            <a:spLocks noGrp="1"/>
          </p:cNvSpPr>
          <p:nvPr>
            <p:ph type="title"/>
          </p:nvPr>
        </p:nvSpPr>
        <p:spPr>
          <a:xfrm>
            <a:off x="235077" y="97274"/>
            <a:ext cx="8673846" cy="451739"/>
          </a:xfrm>
        </p:spPr>
        <p:txBody>
          <a:bodyPr/>
          <a:lstStyle/>
          <a:p>
            <a:r>
              <a:rPr lang="en-US" dirty="0"/>
              <a:t>Procedure </a:t>
            </a:r>
            <a:r>
              <a:rPr lang="en-US" dirty="0" err="1"/>
              <a:t>kiểm</a:t>
            </a:r>
            <a:r>
              <a:rPr lang="en-US" dirty="0"/>
              <a:t> </a:t>
            </a:r>
            <a:r>
              <a:rPr lang="en-US" dirty="0" err="1"/>
              <a:t>tra</a:t>
            </a:r>
            <a:r>
              <a:rPr lang="en-US" dirty="0"/>
              <a:t> </a:t>
            </a:r>
            <a:r>
              <a:rPr lang="en-US" dirty="0" err="1"/>
              <a:t>trạng</a:t>
            </a:r>
            <a:r>
              <a:rPr lang="en-US" dirty="0"/>
              <a:t> </a:t>
            </a:r>
            <a:r>
              <a:rPr lang="en-US" dirty="0" err="1"/>
              <a:t>thái</a:t>
            </a:r>
            <a:r>
              <a:rPr lang="en-US" dirty="0"/>
              <a:t> </a:t>
            </a:r>
            <a:r>
              <a:rPr lang="en-US" dirty="0" err="1"/>
              <a:t>máy</a:t>
            </a:r>
            <a:endParaRPr lang="en-US" dirty="0"/>
          </a:p>
        </p:txBody>
      </p:sp>
      <p:pic>
        <p:nvPicPr>
          <p:cNvPr id="5" name="Picture 4">
            <a:extLst>
              <a:ext uri="{FF2B5EF4-FFF2-40B4-BE49-F238E27FC236}">
                <a16:creationId xmlns:a16="http://schemas.microsoft.com/office/drawing/2014/main" id="{6DD4DD63-02FE-73A1-39DE-C72C8D7ABA1A}"/>
              </a:ext>
            </a:extLst>
          </p:cNvPr>
          <p:cNvPicPr>
            <a:picLocks noChangeAspect="1"/>
          </p:cNvPicPr>
          <p:nvPr/>
        </p:nvPicPr>
        <p:blipFill>
          <a:blip r:embed="rId2"/>
          <a:stretch>
            <a:fillRect/>
          </a:stretch>
        </p:blipFill>
        <p:spPr>
          <a:xfrm>
            <a:off x="235077" y="969575"/>
            <a:ext cx="5258534" cy="4620270"/>
          </a:xfrm>
          <a:prstGeom prst="rect">
            <a:avLst/>
          </a:prstGeom>
        </p:spPr>
      </p:pic>
      <p:pic>
        <p:nvPicPr>
          <p:cNvPr id="7" name="Picture 6">
            <a:extLst>
              <a:ext uri="{FF2B5EF4-FFF2-40B4-BE49-F238E27FC236}">
                <a16:creationId xmlns:a16="http://schemas.microsoft.com/office/drawing/2014/main" id="{3B2FA4E5-11A7-F76D-834E-892419EB5E78}"/>
              </a:ext>
            </a:extLst>
          </p:cNvPr>
          <p:cNvPicPr>
            <a:picLocks noChangeAspect="1"/>
          </p:cNvPicPr>
          <p:nvPr/>
        </p:nvPicPr>
        <p:blipFill>
          <a:blip r:embed="rId3"/>
          <a:stretch>
            <a:fillRect/>
          </a:stretch>
        </p:blipFill>
        <p:spPr>
          <a:xfrm>
            <a:off x="4903914" y="969575"/>
            <a:ext cx="3572374" cy="1962424"/>
          </a:xfrm>
          <a:prstGeom prst="rect">
            <a:avLst/>
          </a:prstGeom>
        </p:spPr>
      </p:pic>
    </p:spTree>
    <p:extLst>
      <p:ext uri="{BB962C8B-B14F-4D97-AF65-F5344CB8AC3E}">
        <p14:creationId xmlns:p14="http://schemas.microsoft.com/office/powerpoint/2010/main" val="1952466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3EBC8-A935-3FCF-D2DB-312E20CACEA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CD4234-B16A-07D8-E8BB-A993B8975E0F}"/>
              </a:ext>
            </a:extLst>
          </p:cNvPr>
          <p:cNvSpPr>
            <a:spLocks noGrp="1"/>
          </p:cNvSpPr>
          <p:nvPr>
            <p:ph type="sldNum" sz="quarter" idx="12"/>
          </p:nvPr>
        </p:nvSpPr>
        <p:spPr/>
        <p:txBody>
          <a:bodyPr/>
          <a:lstStyle/>
          <a:p>
            <a:fld id="{9EA0BE3B-158A-4EDF-80DC-E394A0D1600F}" type="slidenum">
              <a:rPr lang="en-US" smtClean="0"/>
              <a:pPr/>
              <a:t>57</a:t>
            </a:fld>
            <a:endParaRPr lang="en-US" dirty="0"/>
          </a:p>
        </p:txBody>
      </p:sp>
      <p:sp>
        <p:nvSpPr>
          <p:cNvPr id="3" name="Title 2">
            <a:extLst>
              <a:ext uri="{FF2B5EF4-FFF2-40B4-BE49-F238E27FC236}">
                <a16:creationId xmlns:a16="http://schemas.microsoft.com/office/drawing/2014/main" id="{E5BE97B6-E286-3B9D-3DF4-C39167B62EC3}"/>
              </a:ext>
            </a:extLst>
          </p:cNvPr>
          <p:cNvSpPr>
            <a:spLocks noGrp="1"/>
          </p:cNvSpPr>
          <p:nvPr>
            <p:ph type="title"/>
          </p:nvPr>
        </p:nvSpPr>
        <p:spPr>
          <a:xfrm>
            <a:off x="235077" y="97274"/>
            <a:ext cx="8673846" cy="451739"/>
          </a:xfrm>
        </p:spPr>
        <p:txBody>
          <a:bodyPr/>
          <a:lstStyle/>
          <a:p>
            <a:r>
              <a:rPr lang="en-US" dirty="0"/>
              <a:t>Procedure KH </a:t>
            </a:r>
            <a:r>
              <a:rPr lang="en-US" dirty="0" err="1"/>
              <a:t>lấy</a:t>
            </a:r>
            <a:r>
              <a:rPr lang="en-US" dirty="0"/>
              <a:t> </a:t>
            </a:r>
            <a:r>
              <a:rPr lang="en-US" dirty="0" err="1"/>
              <a:t>thông</a:t>
            </a:r>
            <a:r>
              <a:rPr lang="en-US" dirty="0"/>
              <a:t> tin </a:t>
            </a:r>
            <a:r>
              <a:rPr lang="en-US" dirty="0" err="1"/>
              <a:t>cá</a:t>
            </a:r>
            <a:r>
              <a:rPr lang="en-US" dirty="0"/>
              <a:t> </a:t>
            </a:r>
            <a:r>
              <a:rPr lang="en-US" dirty="0" err="1"/>
              <a:t>nhân</a:t>
            </a:r>
            <a:r>
              <a:rPr lang="en-US" dirty="0"/>
              <a:t> </a:t>
            </a:r>
            <a:r>
              <a:rPr lang="en-US" dirty="0" err="1"/>
              <a:t>của</a:t>
            </a:r>
            <a:r>
              <a:rPr lang="en-US" dirty="0"/>
              <a:t> </a:t>
            </a:r>
            <a:r>
              <a:rPr lang="en-US" dirty="0" err="1"/>
              <a:t>mình</a:t>
            </a:r>
            <a:endParaRPr lang="en-US" dirty="0"/>
          </a:p>
        </p:txBody>
      </p:sp>
      <p:pic>
        <p:nvPicPr>
          <p:cNvPr id="9" name="Picture 8">
            <a:extLst>
              <a:ext uri="{FF2B5EF4-FFF2-40B4-BE49-F238E27FC236}">
                <a16:creationId xmlns:a16="http://schemas.microsoft.com/office/drawing/2014/main" id="{3216302B-B0EA-2419-5688-CABA155053BA}"/>
              </a:ext>
            </a:extLst>
          </p:cNvPr>
          <p:cNvPicPr>
            <a:picLocks noChangeAspect="1"/>
          </p:cNvPicPr>
          <p:nvPr/>
        </p:nvPicPr>
        <p:blipFill>
          <a:blip r:embed="rId2"/>
          <a:stretch>
            <a:fillRect/>
          </a:stretch>
        </p:blipFill>
        <p:spPr>
          <a:xfrm>
            <a:off x="790047" y="1585654"/>
            <a:ext cx="3781953" cy="4077269"/>
          </a:xfrm>
          <a:prstGeom prst="rect">
            <a:avLst/>
          </a:prstGeom>
        </p:spPr>
      </p:pic>
      <p:pic>
        <p:nvPicPr>
          <p:cNvPr id="13" name="Picture 12">
            <a:extLst>
              <a:ext uri="{FF2B5EF4-FFF2-40B4-BE49-F238E27FC236}">
                <a16:creationId xmlns:a16="http://schemas.microsoft.com/office/drawing/2014/main" id="{95D0EDB1-CF31-203D-E744-7BE77D818D16}"/>
              </a:ext>
            </a:extLst>
          </p:cNvPr>
          <p:cNvPicPr>
            <a:picLocks noChangeAspect="1"/>
          </p:cNvPicPr>
          <p:nvPr/>
        </p:nvPicPr>
        <p:blipFill>
          <a:blip r:embed="rId3"/>
          <a:stretch>
            <a:fillRect/>
          </a:stretch>
        </p:blipFill>
        <p:spPr>
          <a:xfrm>
            <a:off x="4572000" y="2212870"/>
            <a:ext cx="2838846" cy="438211"/>
          </a:xfrm>
          <a:prstGeom prst="rect">
            <a:avLst/>
          </a:prstGeom>
        </p:spPr>
      </p:pic>
      <p:pic>
        <p:nvPicPr>
          <p:cNvPr id="15" name="Picture 14">
            <a:extLst>
              <a:ext uri="{FF2B5EF4-FFF2-40B4-BE49-F238E27FC236}">
                <a16:creationId xmlns:a16="http://schemas.microsoft.com/office/drawing/2014/main" id="{F63A0B38-67DE-56D1-CC60-1CA46D9DF7D2}"/>
              </a:ext>
            </a:extLst>
          </p:cNvPr>
          <p:cNvPicPr>
            <a:picLocks noChangeAspect="1"/>
          </p:cNvPicPr>
          <p:nvPr/>
        </p:nvPicPr>
        <p:blipFill>
          <a:blip r:embed="rId4"/>
          <a:stretch>
            <a:fillRect/>
          </a:stretch>
        </p:blipFill>
        <p:spPr>
          <a:xfrm>
            <a:off x="4572000" y="2785182"/>
            <a:ext cx="4107477" cy="451739"/>
          </a:xfrm>
          <a:prstGeom prst="rect">
            <a:avLst/>
          </a:prstGeom>
        </p:spPr>
      </p:pic>
      <p:sp>
        <p:nvSpPr>
          <p:cNvPr id="16" name="Rectangle 15">
            <a:extLst>
              <a:ext uri="{FF2B5EF4-FFF2-40B4-BE49-F238E27FC236}">
                <a16:creationId xmlns:a16="http://schemas.microsoft.com/office/drawing/2014/main" id="{75162FE0-2FF1-A03B-CCCC-BDEE49F4FDD4}"/>
              </a:ext>
            </a:extLst>
          </p:cNvPr>
          <p:cNvSpPr/>
          <p:nvPr/>
        </p:nvSpPr>
        <p:spPr>
          <a:xfrm>
            <a:off x="4301412" y="2071396"/>
            <a:ext cx="4607511" cy="135760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402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BB737-5B42-6C73-778B-1E4F569CDDE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9355F9-C87A-83E9-C197-752ACFE80056}"/>
              </a:ext>
            </a:extLst>
          </p:cNvPr>
          <p:cNvSpPr>
            <a:spLocks noGrp="1"/>
          </p:cNvSpPr>
          <p:nvPr>
            <p:ph type="sldNum" sz="quarter" idx="12"/>
          </p:nvPr>
        </p:nvSpPr>
        <p:spPr/>
        <p:txBody>
          <a:bodyPr/>
          <a:lstStyle/>
          <a:p>
            <a:fld id="{9EA0BE3B-158A-4EDF-80DC-E394A0D1600F}" type="slidenum">
              <a:rPr lang="en-US" smtClean="0"/>
              <a:pPr/>
              <a:t>58</a:t>
            </a:fld>
            <a:endParaRPr lang="en-US" dirty="0"/>
          </a:p>
        </p:txBody>
      </p:sp>
      <p:sp>
        <p:nvSpPr>
          <p:cNvPr id="3" name="Title 2">
            <a:extLst>
              <a:ext uri="{FF2B5EF4-FFF2-40B4-BE49-F238E27FC236}">
                <a16:creationId xmlns:a16="http://schemas.microsoft.com/office/drawing/2014/main" id="{2F3A195D-68A6-3408-3656-8CBCD765668C}"/>
              </a:ext>
            </a:extLst>
          </p:cNvPr>
          <p:cNvSpPr>
            <a:spLocks noGrp="1"/>
          </p:cNvSpPr>
          <p:nvPr>
            <p:ph type="title"/>
          </p:nvPr>
        </p:nvSpPr>
        <p:spPr>
          <a:xfrm>
            <a:off x="235077" y="97274"/>
            <a:ext cx="8673846" cy="451739"/>
          </a:xfrm>
        </p:spPr>
        <p:txBody>
          <a:bodyPr/>
          <a:lstStyle/>
          <a:p>
            <a:r>
              <a:rPr lang="en-US" dirty="0"/>
              <a:t>Function </a:t>
            </a:r>
            <a:r>
              <a:rPr lang="en-US" dirty="0" err="1"/>
              <a:t>tính</a:t>
            </a:r>
            <a:r>
              <a:rPr lang="en-US" dirty="0"/>
              <a:t> </a:t>
            </a:r>
            <a:r>
              <a:rPr lang="en-US" dirty="0" err="1"/>
              <a:t>tiền</a:t>
            </a:r>
            <a:r>
              <a:rPr lang="en-US" dirty="0"/>
              <a:t> </a:t>
            </a:r>
            <a:r>
              <a:rPr lang="en-US" dirty="0" err="1"/>
              <a:t>công</a:t>
            </a:r>
            <a:r>
              <a:rPr lang="en-US" dirty="0"/>
              <a:t> 1 ca </a:t>
            </a:r>
            <a:r>
              <a:rPr lang="en-US" dirty="0" err="1"/>
              <a:t>làm</a:t>
            </a:r>
            <a:r>
              <a:rPr lang="en-US" dirty="0"/>
              <a:t> </a:t>
            </a:r>
            <a:r>
              <a:rPr lang="en-US" dirty="0" err="1"/>
              <a:t>việc</a:t>
            </a:r>
            <a:endParaRPr lang="en-US" dirty="0"/>
          </a:p>
        </p:txBody>
      </p:sp>
      <p:pic>
        <p:nvPicPr>
          <p:cNvPr id="5" name="Picture 4">
            <a:extLst>
              <a:ext uri="{FF2B5EF4-FFF2-40B4-BE49-F238E27FC236}">
                <a16:creationId xmlns:a16="http://schemas.microsoft.com/office/drawing/2014/main" id="{E3D93637-9F74-D8D1-84C2-340871669ED2}"/>
              </a:ext>
            </a:extLst>
          </p:cNvPr>
          <p:cNvPicPr>
            <a:picLocks noChangeAspect="1"/>
          </p:cNvPicPr>
          <p:nvPr/>
        </p:nvPicPr>
        <p:blipFill>
          <a:blip r:embed="rId2"/>
          <a:stretch>
            <a:fillRect/>
          </a:stretch>
        </p:blipFill>
        <p:spPr>
          <a:xfrm>
            <a:off x="441248" y="1005349"/>
            <a:ext cx="3477609" cy="3006814"/>
          </a:xfrm>
          <a:prstGeom prst="rect">
            <a:avLst/>
          </a:prstGeom>
        </p:spPr>
      </p:pic>
      <p:pic>
        <p:nvPicPr>
          <p:cNvPr id="7" name="Picture 6">
            <a:extLst>
              <a:ext uri="{FF2B5EF4-FFF2-40B4-BE49-F238E27FC236}">
                <a16:creationId xmlns:a16="http://schemas.microsoft.com/office/drawing/2014/main" id="{2EF3FE25-CE2A-6EEC-E495-F2950DA9DC3A}"/>
              </a:ext>
            </a:extLst>
          </p:cNvPr>
          <p:cNvPicPr>
            <a:picLocks noChangeAspect="1"/>
          </p:cNvPicPr>
          <p:nvPr/>
        </p:nvPicPr>
        <p:blipFill>
          <a:blip r:embed="rId3"/>
          <a:stretch>
            <a:fillRect/>
          </a:stretch>
        </p:blipFill>
        <p:spPr>
          <a:xfrm>
            <a:off x="4807144" y="1051265"/>
            <a:ext cx="3895608" cy="2578343"/>
          </a:xfrm>
          <a:prstGeom prst="rect">
            <a:avLst/>
          </a:prstGeom>
        </p:spPr>
      </p:pic>
      <p:pic>
        <p:nvPicPr>
          <p:cNvPr id="11" name="Picture 10">
            <a:extLst>
              <a:ext uri="{FF2B5EF4-FFF2-40B4-BE49-F238E27FC236}">
                <a16:creationId xmlns:a16="http://schemas.microsoft.com/office/drawing/2014/main" id="{53007E61-AB58-A7B2-BAB9-7F923EED5796}"/>
              </a:ext>
            </a:extLst>
          </p:cNvPr>
          <p:cNvPicPr>
            <a:picLocks noChangeAspect="1"/>
          </p:cNvPicPr>
          <p:nvPr/>
        </p:nvPicPr>
        <p:blipFill>
          <a:blip r:embed="rId4"/>
          <a:stretch>
            <a:fillRect/>
          </a:stretch>
        </p:blipFill>
        <p:spPr>
          <a:xfrm>
            <a:off x="235077" y="4131860"/>
            <a:ext cx="6025764" cy="2047091"/>
          </a:xfrm>
          <a:prstGeom prst="rect">
            <a:avLst/>
          </a:prstGeom>
        </p:spPr>
      </p:pic>
      <p:pic>
        <p:nvPicPr>
          <p:cNvPr id="13" name="Picture 12">
            <a:extLst>
              <a:ext uri="{FF2B5EF4-FFF2-40B4-BE49-F238E27FC236}">
                <a16:creationId xmlns:a16="http://schemas.microsoft.com/office/drawing/2014/main" id="{A46818E2-EADC-FB1A-1DE0-7671ED9D70E2}"/>
              </a:ext>
            </a:extLst>
          </p:cNvPr>
          <p:cNvPicPr>
            <a:picLocks noChangeAspect="1"/>
          </p:cNvPicPr>
          <p:nvPr/>
        </p:nvPicPr>
        <p:blipFill>
          <a:blip r:embed="rId5"/>
          <a:stretch>
            <a:fillRect/>
          </a:stretch>
        </p:blipFill>
        <p:spPr>
          <a:xfrm>
            <a:off x="5695813" y="4169599"/>
            <a:ext cx="3228970" cy="1122546"/>
          </a:xfrm>
          <a:prstGeom prst="rect">
            <a:avLst/>
          </a:prstGeom>
        </p:spPr>
      </p:pic>
      <p:cxnSp>
        <p:nvCxnSpPr>
          <p:cNvPr id="15" name="Straight Connector 14">
            <a:extLst>
              <a:ext uri="{FF2B5EF4-FFF2-40B4-BE49-F238E27FC236}">
                <a16:creationId xmlns:a16="http://schemas.microsoft.com/office/drawing/2014/main" id="{26AC6FF4-ED29-25F7-99C4-4A3E3016021A}"/>
              </a:ext>
            </a:extLst>
          </p:cNvPr>
          <p:cNvCxnSpPr/>
          <p:nvPr/>
        </p:nvCxnSpPr>
        <p:spPr>
          <a:xfrm>
            <a:off x="235077" y="4012163"/>
            <a:ext cx="84676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665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74702-3FE0-0E5F-7259-C7502ED813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F80B2-B11A-77A4-0278-37F2D4727E56}"/>
              </a:ext>
            </a:extLst>
          </p:cNvPr>
          <p:cNvSpPr>
            <a:spLocks noGrp="1"/>
          </p:cNvSpPr>
          <p:nvPr>
            <p:ph type="sldNum" sz="quarter" idx="12"/>
          </p:nvPr>
        </p:nvSpPr>
        <p:spPr/>
        <p:txBody>
          <a:bodyPr/>
          <a:lstStyle/>
          <a:p>
            <a:fld id="{9EA0BE3B-158A-4EDF-80DC-E394A0D1600F}" type="slidenum">
              <a:rPr lang="en-US" smtClean="0"/>
              <a:pPr/>
              <a:t>59</a:t>
            </a:fld>
            <a:endParaRPr lang="en-US" dirty="0"/>
          </a:p>
        </p:txBody>
      </p:sp>
      <p:sp>
        <p:nvSpPr>
          <p:cNvPr id="8" name="Title 2">
            <a:extLst>
              <a:ext uri="{FF2B5EF4-FFF2-40B4-BE49-F238E27FC236}">
                <a16:creationId xmlns:a16="http://schemas.microsoft.com/office/drawing/2014/main" id="{4B6B0A2F-62C5-A82A-77C5-BEA7AF975578}"/>
              </a:ext>
            </a:extLst>
          </p:cNvPr>
          <p:cNvSpPr>
            <a:spLocks noGrp="1"/>
          </p:cNvSpPr>
          <p:nvPr>
            <p:ph type="title"/>
          </p:nvPr>
        </p:nvSpPr>
        <p:spPr>
          <a:xfrm>
            <a:off x="234950" y="79375"/>
            <a:ext cx="8674100" cy="450850"/>
          </a:xfrm>
        </p:spPr>
        <p:txBody>
          <a:bodyPr/>
          <a:lstStyle/>
          <a:p>
            <a:r>
              <a:rPr lang="en-US" dirty="0"/>
              <a:t>Function </a:t>
            </a:r>
            <a:r>
              <a:rPr lang="en-US" dirty="0" err="1"/>
              <a:t>tính</a:t>
            </a:r>
            <a:r>
              <a:rPr lang="en-US" dirty="0"/>
              <a:t> </a:t>
            </a:r>
            <a:r>
              <a:rPr lang="en-US" dirty="0" err="1"/>
              <a:t>tiền</a:t>
            </a:r>
            <a:r>
              <a:rPr lang="en-US" dirty="0"/>
              <a:t> </a:t>
            </a:r>
            <a:r>
              <a:rPr lang="en-US" dirty="0" err="1"/>
              <a:t>công</a:t>
            </a:r>
            <a:r>
              <a:rPr lang="en-US" dirty="0"/>
              <a:t> 1 ca </a:t>
            </a:r>
            <a:r>
              <a:rPr lang="en-US" dirty="0" err="1"/>
              <a:t>làm</a:t>
            </a:r>
            <a:r>
              <a:rPr lang="en-US" dirty="0"/>
              <a:t> </a:t>
            </a:r>
            <a:r>
              <a:rPr lang="en-US" dirty="0" err="1"/>
              <a:t>việc</a:t>
            </a:r>
            <a:endParaRPr lang="en-US" dirty="0"/>
          </a:p>
        </p:txBody>
      </p:sp>
      <p:pic>
        <p:nvPicPr>
          <p:cNvPr id="10" name="Picture 9">
            <a:extLst>
              <a:ext uri="{FF2B5EF4-FFF2-40B4-BE49-F238E27FC236}">
                <a16:creationId xmlns:a16="http://schemas.microsoft.com/office/drawing/2014/main" id="{6AD2A283-23EF-688C-E89A-8F22ADA79088}"/>
              </a:ext>
            </a:extLst>
          </p:cNvPr>
          <p:cNvPicPr>
            <a:picLocks noChangeAspect="1"/>
          </p:cNvPicPr>
          <p:nvPr/>
        </p:nvPicPr>
        <p:blipFill>
          <a:blip r:embed="rId2"/>
          <a:stretch>
            <a:fillRect/>
          </a:stretch>
        </p:blipFill>
        <p:spPr>
          <a:xfrm>
            <a:off x="437241" y="1574230"/>
            <a:ext cx="4974514" cy="274106"/>
          </a:xfrm>
          <a:prstGeom prst="rect">
            <a:avLst/>
          </a:prstGeom>
        </p:spPr>
      </p:pic>
      <p:pic>
        <p:nvPicPr>
          <p:cNvPr id="12" name="Picture 11">
            <a:extLst>
              <a:ext uri="{FF2B5EF4-FFF2-40B4-BE49-F238E27FC236}">
                <a16:creationId xmlns:a16="http://schemas.microsoft.com/office/drawing/2014/main" id="{15329905-88FD-4B1D-4FF4-E6D1D3766B1B}"/>
              </a:ext>
            </a:extLst>
          </p:cNvPr>
          <p:cNvPicPr>
            <a:picLocks noChangeAspect="1"/>
          </p:cNvPicPr>
          <p:nvPr/>
        </p:nvPicPr>
        <p:blipFill>
          <a:blip r:embed="rId3"/>
          <a:stretch>
            <a:fillRect/>
          </a:stretch>
        </p:blipFill>
        <p:spPr>
          <a:xfrm>
            <a:off x="437241" y="1979237"/>
            <a:ext cx="1238423" cy="571580"/>
          </a:xfrm>
          <a:prstGeom prst="rect">
            <a:avLst/>
          </a:prstGeom>
        </p:spPr>
      </p:pic>
    </p:spTree>
    <p:extLst>
      <p:ext uri="{BB962C8B-B14F-4D97-AF65-F5344CB8AC3E}">
        <p14:creationId xmlns:p14="http://schemas.microsoft.com/office/powerpoint/2010/main" val="4101108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09FE4-5BD2-B8F8-7F4F-7D7BD4EC719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27B70-6B14-ABF2-FB5E-2250E60266E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D14151CC-F95E-D9F6-CCE2-DAB82B0B9C77}"/>
              </a:ext>
            </a:extLst>
          </p:cNvPr>
          <p:cNvSpPr>
            <a:spLocks noGrp="1"/>
          </p:cNvSpPr>
          <p:nvPr>
            <p:ph type="title"/>
          </p:nvPr>
        </p:nvSpPr>
        <p:spPr/>
        <p:txBody>
          <a:bodyPr/>
          <a:lstStyle/>
          <a:p>
            <a:r>
              <a:rPr lang="en-US" dirty="0" err="1"/>
              <a:t>Yêu</a:t>
            </a:r>
            <a:r>
              <a:rPr lang="en-US" dirty="0"/>
              <a:t> </a:t>
            </a:r>
            <a:r>
              <a:rPr lang="en-US" dirty="0" err="1"/>
              <a:t>cầu</a:t>
            </a:r>
            <a:r>
              <a:rPr lang="en-US" dirty="0"/>
              <a:t> </a:t>
            </a:r>
            <a:r>
              <a:rPr lang="en-US" dirty="0" err="1"/>
              <a:t>hệ</a:t>
            </a:r>
            <a:r>
              <a:rPr lang="en-US" dirty="0"/>
              <a:t> </a:t>
            </a:r>
            <a:r>
              <a:rPr lang="en-US" dirty="0" err="1"/>
              <a:t>thống</a:t>
            </a:r>
            <a:endParaRPr lang="en-US" dirty="0"/>
          </a:p>
        </p:txBody>
      </p:sp>
      <p:sp>
        <p:nvSpPr>
          <p:cNvPr id="4" name="Content Placeholder 3">
            <a:extLst>
              <a:ext uri="{FF2B5EF4-FFF2-40B4-BE49-F238E27FC236}">
                <a16:creationId xmlns:a16="http://schemas.microsoft.com/office/drawing/2014/main" id="{2F3D69B7-FF81-EBE7-EAF1-B6792DCAD73F}"/>
              </a:ext>
            </a:extLst>
          </p:cNvPr>
          <p:cNvSpPr>
            <a:spLocks noGrp="1"/>
          </p:cNvSpPr>
          <p:nvPr>
            <p:ph sz="quarter" idx="13"/>
          </p:nvPr>
        </p:nvSpPr>
        <p:spPr>
          <a:xfrm>
            <a:off x="153655" y="858317"/>
            <a:ext cx="8755268" cy="5568954"/>
          </a:xfrm>
        </p:spPr>
        <p:txBody>
          <a:bodyPr/>
          <a:lstStyle/>
          <a:p>
            <a:pPr marL="0" lvl="0" indent="0">
              <a:lnSpc>
                <a:spcPct val="107000"/>
              </a:lnSpc>
              <a:buNone/>
            </a:pPr>
            <a:r>
              <a:rPr lang="en-US" sz="1600" b="1" dirty="0" err="1">
                <a:effectLst/>
              </a:rPr>
              <a:t>Khách</a:t>
            </a:r>
            <a:r>
              <a:rPr lang="en-US" sz="1600" b="1" dirty="0">
                <a:effectLst/>
              </a:rPr>
              <a:t> </a:t>
            </a:r>
            <a:r>
              <a:rPr lang="en-US" sz="1600" b="1" dirty="0" err="1">
                <a:effectLst/>
              </a:rPr>
              <a:t>hàng</a:t>
            </a:r>
            <a:r>
              <a:rPr lang="en-US" sz="1600" dirty="0">
                <a:effectLst/>
              </a:rPr>
              <a:t>:</a:t>
            </a:r>
            <a:endParaRPr lang="en-GB" sz="1600" dirty="0">
              <a:effectLst/>
            </a:endParaRPr>
          </a:p>
          <a:p>
            <a:pPr marL="342900" lvl="0" indent="-342900">
              <a:lnSpc>
                <a:spcPct val="107000"/>
              </a:lnSpc>
              <a:buFont typeface="Symbol" panose="05050102010706020507" pitchFamily="18" charset="2"/>
              <a:buChar char=""/>
            </a:pPr>
            <a:r>
              <a:rPr lang="en-US" sz="1600" dirty="0">
                <a:effectLst/>
              </a:rPr>
              <a:t>Xem </a:t>
            </a:r>
            <a:r>
              <a:rPr lang="en-US" sz="1600" dirty="0" err="1">
                <a:effectLst/>
              </a:rPr>
              <a:t>thông</a:t>
            </a:r>
            <a:r>
              <a:rPr lang="en-US" sz="1600" dirty="0">
                <a:effectLst/>
              </a:rPr>
              <a:t> tin </a:t>
            </a:r>
            <a:r>
              <a:rPr lang="en-US" sz="1600" dirty="0" err="1">
                <a:effectLst/>
              </a:rPr>
              <a:t>cá</a:t>
            </a:r>
            <a:r>
              <a:rPr lang="en-US" sz="1600" dirty="0">
                <a:effectLst/>
              </a:rPr>
              <a:t> </a:t>
            </a:r>
            <a:r>
              <a:rPr lang="en-US" sz="1600" dirty="0" err="1">
                <a:effectLst/>
              </a:rPr>
              <a:t>nhân</a:t>
            </a:r>
            <a:endParaRPr lang="en-US" sz="1600" dirty="0">
              <a:effectLst/>
            </a:endParaRPr>
          </a:p>
          <a:p>
            <a:pPr marL="342900" lvl="0" indent="-342900">
              <a:lnSpc>
                <a:spcPct val="107000"/>
              </a:lnSpc>
              <a:buFont typeface="Symbol" panose="05050102010706020507" pitchFamily="18" charset="2"/>
              <a:buChar char=""/>
            </a:pPr>
            <a:r>
              <a:rPr lang="en-US" sz="1600" dirty="0"/>
              <a:t>Xem </a:t>
            </a:r>
            <a:r>
              <a:rPr lang="en-US" sz="1600" dirty="0" err="1"/>
              <a:t>danh</a:t>
            </a:r>
            <a:r>
              <a:rPr lang="en-US" sz="1600" dirty="0"/>
              <a:t> </a:t>
            </a:r>
            <a:r>
              <a:rPr lang="en-US" sz="1600" dirty="0" err="1"/>
              <a:t>sách</a:t>
            </a:r>
            <a:r>
              <a:rPr lang="en-US" sz="1600" dirty="0"/>
              <a:t> </a:t>
            </a:r>
            <a:r>
              <a:rPr lang="en-US" sz="1600" dirty="0" err="1"/>
              <a:t>dịch</a:t>
            </a:r>
            <a:r>
              <a:rPr lang="en-US" sz="1600" dirty="0"/>
              <a:t> </a:t>
            </a:r>
            <a:r>
              <a:rPr lang="en-US" sz="1600" dirty="0" err="1"/>
              <a:t>vụ</a:t>
            </a:r>
            <a:endParaRPr lang="en-US" sz="1600" dirty="0"/>
          </a:p>
          <a:p>
            <a:pPr marL="342900" lvl="0" indent="-342900">
              <a:lnSpc>
                <a:spcPct val="107000"/>
              </a:lnSpc>
              <a:buFont typeface="Symbol" panose="05050102010706020507" pitchFamily="18" charset="2"/>
              <a:buChar char=""/>
            </a:pPr>
            <a:r>
              <a:rPr lang="en-US" sz="1600" dirty="0">
                <a:effectLst/>
              </a:rPr>
              <a:t>Xem </a:t>
            </a:r>
            <a:r>
              <a:rPr lang="en-US" sz="1600" dirty="0" err="1">
                <a:effectLst/>
              </a:rPr>
              <a:t>lịch</a:t>
            </a:r>
            <a:r>
              <a:rPr lang="en-US" sz="1600" dirty="0">
                <a:effectLst/>
              </a:rPr>
              <a:t> </a:t>
            </a:r>
            <a:r>
              <a:rPr lang="en-US" sz="1600" dirty="0" err="1">
                <a:effectLst/>
              </a:rPr>
              <a:t>sử</a:t>
            </a:r>
            <a:r>
              <a:rPr lang="en-US" sz="1600" dirty="0">
                <a:effectLst/>
              </a:rPr>
              <a:t> </a:t>
            </a:r>
            <a:r>
              <a:rPr lang="en-US" sz="1600" dirty="0" err="1">
                <a:effectLst/>
              </a:rPr>
              <a:t>mua</a:t>
            </a:r>
            <a:r>
              <a:rPr lang="en-US" sz="1600" dirty="0">
                <a:effectLst/>
              </a:rPr>
              <a:t> </a:t>
            </a:r>
            <a:r>
              <a:rPr lang="en-US" sz="1600" dirty="0" err="1">
                <a:effectLst/>
              </a:rPr>
              <a:t>hàng</a:t>
            </a:r>
            <a:endParaRPr lang="en-US" sz="1600" dirty="0">
              <a:effectLst/>
            </a:endParaRPr>
          </a:p>
          <a:p>
            <a:pPr marL="0" lvl="0" indent="0">
              <a:lnSpc>
                <a:spcPct val="107000"/>
              </a:lnSpc>
              <a:buNone/>
            </a:pPr>
            <a:r>
              <a:rPr lang="en-US" sz="1600" b="1" dirty="0" err="1">
                <a:effectLst/>
              </a:rPr>
              <a:t>Nhân</a:t>
            </a:r>
            <a:r>
              <a:rPr lang="en-US" sz="1600" b="1" dirty="0">
                <a:effectLst/>
              </a:rPr>
              <a:t> </a:t>
            </a:r>
            <a:r>
              <a:rPr lang="en-US" sz="1600" b="1" dirty="0" err="1">
                <a:effectLst/>
              </a:rPr>
              <a:t>viên</a:t>
            </a:r>
            <a:r>
              <a:rPr lang="en-US" sz="1600" b="1" dirty="0">
                <a:effectLst/>
              </a:rPr>
              <a:t>:</a:t>
            </a:r>
            <a:endParaRPr lang="en-GB" sz="1600" b="1" dirty="0">
              <a:effectLst/>
            </a:endParaRPr>
          </a:p>
          <a:p>
            <a:pPr marL="342900" indent="-342900">
              <a:lnSpc>
                <a:spcPct val="107000"/>
              </a:lnSpc>
              <a:buFont typeface="Symbol" panose="05050102010706020507" pitchFamily="18" charset="2"/>
              <a:buChar char=""/>
            </a:pPr>
            <a:r>
              <a:rPr lang="en-US" sz="1600" dirty="0"/>
              <a:t>Các </a:t>
            </a:r>
            <a:r>
              <a:rPr lang="en-US" sz="1600" dirty="0" err="1"/>
              <a:t>chức</a:t>
            </a:r>
            <a:r>
              <a:rPr lang="en-US" sz="1600" dirty="0"/>
              <a:t> </a:t>
            </a:r>
            <a:r>
              <a:rPr lang="en-US" sz="1600" dirty="0" err="1"/>
              <a:t>năng</a:t>
            </a:r>
            <a:r>
              <a:rPr lang="en-US" sz="1600" dirty="0"/>
              <a:t> </a:t>
            </a:r>
            <a:r>
              <a:rPr lang="en-US" sz="1600" dirty="0" err="1"/>
              <a:t>của</a:t>
            </a:r>
            <a:r>
              <a:rPr lang="en-US" sz="1600" dirty="0"/>
              <a:t> </a:t>
            </a:r>
            <a:r>
              <a:rPr lang="en-US" sz="1600" dirty="0" err="1"/>
              <a:t>nhân</a:t>
            </a:r>
            <a:r>
              <a:rPr lang="en-US" sz="1600" dirty="0"/>
              <a:t> </a:t>
            </a:r>
            <a:r>
              <a:rPr lang="en-US" sz="1600" dirty="0" err="1"/>
              <a:t>viên</a:t>
            </a:r>
            <a:endParaRPr lang="en-US" sz="1600" dirty="0">
              <a:effectLst/>
            </a:endParaRPr>
          </a:p>
          <a:p>
            <a:pPr marL="342900" lvl="0" indent="-342900">
              <a:lnSpc>
                <a:spcPct val="107000"/>
              </a:lnSpc>
              <a:buFont typeface="Symbol" panose="05050102010706020507" pitchFamily="18" charset="2"/>
              <a:buChar char=""/>
            </a:pPr>
            <a:r>
              <a:rPr lang="en-US" sz="1600" dirty="0">
                <a:effectLst/>
              </a:rPr>
              <a:t>Quản </a:t>
            </a:r>
            <a:r>
              <a:rPr lang="en-US" sz="1600" dirty="0" err="1">
                <a:effectLst/>
              </a:rPr>
              <a:t>lý</a:t>
            </a:r>
            <a:r>
              <a:rPr lang="en-US" sz="1600" dirty="0">
                <a:effectLst/>
              </a:rPr>
              <a:t> </a:t>
            </a:r>
            <a:r>
              <a:rPr lang="en-US" sz="1600" dirty="0" err="1">
                <a:effectLst/>
              </a:rPr>
              <a:t>tài</a:t>
            </a:r>
            <a:r>
              <a:rPr lang="en-US" sz="1600" dirty="0">
                <a:effectLst/>
              </a:rPr>
              <a:t> </a:t>
            </a:r>
            <a:r>
              <a:rPr lang="en-US" sz="1600" dirty="0" err="1">
                <a:effectLst/>
              </a:rPr>
              <a:t>khoản</a:t>
            </a:r>
            <a:r>
              <a:rPr lang="en-US" sz="1600" dirty="0">
                <a:effectLst/>
              </a:rPr>
              <a:t> (</a:t>
            </a:r>
            <a:r>
              <a:rPr lang="en-US" sz="1600" dirty="0" err="1">
                <a:effectLst/>
              </a:rPr>
              <a:t>tạo</a:t>
            </a:r>
            <a:r>
              <a:rPr lang="en-US" sz="1600" dirty="0">
                <a:effectLst/>
              </a:rPr>
              <a:t> </a:t>
            </a:r>
            <a:r>
              <a:rPr lang="en-US" sz="1600" dirty="0" err="1">
                <a:effectLst/>
              </a:rPr>
              <a:t>tài</a:t>
            </a:r>
            <a:r>
              <a:rPr lang="en-US" sz="1600" dirty="0">
                <a:effectLst/>
              </a:rPr>
              <a:t> </a:t>
            </a:r>
            <a:r>
              <a:rPr lang="en-US" sz="1600" dirty="0" err="1">
                <a:effectLst/>
              </a:rPr>
              <a:t>khoản</a:t>
            </a:r>
            <a:r>
              <a:rPr lang="en-US" sz="1600" dirty="0">
                <a:effectLst/>
              </a:rPr>
              <a:t>, </a:t>
            </a:r>
            <a:r>
              <a:rPr lang="en-US" sz="1600" dirty="0" err="1">
                <a:effectLst/>
              </a:rPr>
              <a:t>nạp</a:t>
            </a:r>
            <a:r>
              <a:rPr lang="en-US" sz="1600" dirty="0">
                <a:effectLst/>
              </a:rPr>
              <a:t> </a:t>
            </a:r>
            <a:r>
              <a:rPr lang="en-US" sz="1600" dirty="0" err="1">
                <a:effectLst/>
              </a:rPr>
              <a:t>tiền</a:t>
            </a:r>
            <a:r>
              <a:rPr lang="en-US" sz="1600" dirty="0">
                <a:effectLst/>
              </a:rPr>
              <a:t>)</a:t>
            </a:r>
          </a:p>
          <a:p>
            <a:pPr marL="342900" lvl="0" indent="-342900">
              <a:lnSpc>
                <a:spcPct val="107000"/>
              </a:lnSpc>
              <a:buFont typeface="Symbol" panose="05050102010706020507" pitchFamily="18" charset="2"/>
              <a:buChar char=""/>
            </a:pPr>
            <a:r>
              <a:rPr lang="en-US" sz="1600" dirty="0">
                <a:effectLst/>
              </a:rPr>
              <a:t>Quản </a:t>
            </a:r>
            <a:r>
              <a:rPr lang="en-US" sz="1600" dirty="0" err="1">
                <a:effectLst/>
              </a:rPr>
              <a:t>lý</a:t>
            </a:r>
            <a:r>
              <a:rPr lang="en-US" sz="1600" dirty="0">
                <a:effectLst/>
              </a:rPr>
              <a:t> </a:t>
            </a:r>
            <a:r>
              <a:rPr lang="en-US" sz="1600" dirty="0" err="1">
                <a:effectLst/>
              </a:rPr>
              <a:t>dịch</a:t>
            </a:r>
            <a:r>
              <a:rPr lang="en-US" sz="1600" dirty="0">
                <a:effectLst/>
              </a:rPr>
              <a:t> </a:t>
            </a:r>
            <a:r>
              <a:rPr lang="en-US" sz="1600" dirty="0" err="1">
                <a:effectLst/>
              </a:rPr>
              <a:t>vụ</a:t>
            </a:r>
            <a:r>
              <a:rPr lang="en-US" sz="1600" dirty="0">
                <a:effectLst/>
              </a:rPr>
              <a:t> (</a:t>
            </a:r>
            <a:r>
              <a:rPr lang="en-US" sz="1600" dirty="0" err="1">
                <a:effectLst/>
              </a:rPr>
              <a:t>thêm</a:t>
            </a:r>
            <a:r>
              <a:rPr lang="en-US" sz="1600" dirty="0">
                <a:effectLst/>
              </a:rPr>
              <a:t> </a:t>
            </a:r>
            <a:r>
              <a:rPr lang="en-US" sz="1600" dirty="0" err="1"/>
              <a:t>dịch</a:t>
            </a:r>
            <a:r>
              <a:rPr lang="en-US" sz="1600" dirty="0"/>
              <a:t> </a:t>
            </a:r>
            <a:r>
              <a:rPr lang="en-US" sz="1600" dirty="0" err="1"/>
              <a:t>vụ</a:t>
            </a:r>
            <a:r>
              <a:rPr lang="en-US" sz="1600" dirty="0">
                <a:effectLst/>
              </a:rPr>
              <a:t>)</a:t>
            </a:r>
            <a:endParaRPr lang="en-GB" sz="1600" dirty="0">
              <a:effectLst/>
            </a:endParaRPr>
          </a:p>
          <a:p>
            <a:pPr marL="342900" lvl="0" indent="-342900">
              <a:lnSpc>
                <a:spcPct val="107000"/>
              </a:lnSpc>
              <a:buFont typeface="Symbol" panose="05050102010706020507" pitchFamily="18" charset="2"/>
              <a:buChar char=""/>
            </a:pPr>
            <a:r>
              <a:rPr lang="en-US" sz="1600" dirty="0">
                <a:effectLst/>
              </a:rPr>
              <a:t>Quản </a:t>
            </a:r>
            <a:r>
              <a:rPr lang="en-US" sz="1600" dirty="0" err="1">
                <a:effectLst/>
              </a:rPr>
              <a:t>lý</a:t>
            </a:r>
            <a:r>
              <a:rPr lang="en-US" sz="1600" dirty="0">
                <a:effectLst/>
              </a:rPr>
              <a:t> </a:t>
            </a:r>
            <a:r>
              <a:rPr lang="en-US" sz="1600" dirty="0" err="1">
                <a:effectLst/>
              </a:rPr>
              <a:t>phiên</a:t>
            </a:r>
            <a:r>
              <a:rPr lang="en-US" sz="1600" dirty="0">
                <a:effectLst/>
              </a:rPr>
              <a:t> </a:t>
            </a:r>
            <a:r>
              <a:rPr lang="en-US" sz="1600" dirty="0" err="1">
                <a:effectLst/>
              </a:rPr>
              <a:t>sử</a:t>
            </a:r>
            <a:r>
              <a:rPr lang="en-US" sz="1600" dirty="0">
                <a:effectLst/>
              </a:rPr>
              <a:t> </a:t>
            </a:r>
            <a:r>
              <a:rPr lang="en-US" sz="1600" dirty="0" err="1">
                <a:effectLst/>
              </a:rPr>
              <a:t>dụng</a:t>
            </a:r>
            <a:r>
              <a:rPr lang="en-US" sz="1600" dirty="0">
                <a:effectLst/>
              </a:rPr>
              <a:t> </a:t>
            </a:r>
            <a:r>
              <a:rPr lang="en-US" sz="1600" dirty="0" err="1">
                <a:effectLst/>
              </a:rPr>
              <a:t>của</a:t>
            </a:r>
            <a:r>
              <a:rPr lang="en-US" sz="1600" dirty="0">
                <a:effectLst/>
              </a:rPr>
              <a:t> </a:t>
            </a:r>
            <a:r>
              <a:rPr lang="en-US" sz="1600" dirty="0" err="1">
                <a:effectLst/>
              </a:rPr>
              <a:t>từng</a:t>
            </a:r>
            <a:r>
              <a:rPr lang="en-US" sz="1600" dirty="0">
                <a:effectLst/>
              </a:rPr>
              <a:t> </a:t>
            </a:r>
            <a:r>
              <a:rPr lang="en-US" sz="1600" dirty="0" err="1">
                <a:effectLst/>
              </a:rPr>
              <a:t>máy</a:t>
            </a:r>
            <a:endParaRPr lang="en-GB" sz="1600" dirty="0">
              <a:effectLst/>
            </a:endParaRPr>
          </a:p>
          <a:p>
            <a:pPr marL="342900" lvl="0" indent="-342900">
              <a:lnSpc>
                <a:spcPct val="107000"/>
              </a:lnSpc>
              <a:buFont typeface="Symbol" panose="05050102010706020507" pitchFamily="18" charset="2"/>
              <a:buChar char=""/>
            </a:pPr>
            <a:r>
              <a:rPr lang="en-US" sz="1600" dirty="0" err="1">
                <a:effectLst/>
              </a:rPr>
              <a:t>Lập</a:t>
            </a:r>
            <a:r>
              <a:rPr lang="en-US" sz="1600" dirty="0">
                <a:effectLst/>
              </a:rPr>
              <a:t> </a:t>
            </a:r>
            <a:r>
              <a:rPr lang="en-US" sz="1600" dirty="0" err="1">
                <a:effectLst/>
              </a:rPr>
              <a:t>hóa</a:t>
            </a:r>
            <a:r>
              <a:rPr lang="en-US" sz="1600" dirty="0">
                <a:effectLst/>
              </a:rPr>
              <a:t> </a:t>
            </a:r>
            <a:r>
              <a:rPr lang="en-US" sz="1600" dirty="0" err="1">
                <a:effectLst/>
              </a:rPr>
              <a:t>đơn</a:t>
            </a:r>
            <a:r>
              <a:rPr lang="en-US" sz="1600" dirty="0">
                <a:effectLst/>
              </a:rPr>
              <a:t> </a:t>
            </a:r>
            <a:r>
              <a:rPr lang="en-US" sz="1600" dirty="0" err="1">
                <a:effectLst/>
              </a:rPr>
              <a:t>dịch</a:t>
            </a:r>
            <a:r>
              <a:rPr lang="en-US" sz="1600" dirty="0">
                <a:effectLst/>
              </a:rPr>
              <a:t> </a:t>
            </a:r>
            <a:r>
              <a:rPr lang="en-US" sz="1600" dirty="0" err="1">
                <a:effectLst/>
              </a:rPr>
              <a:t>v</a:t>
            </a:r>
            <a:r>
              <a:rPr lang="en-US" sz="1600" dirty="0" err="1"/>
              <a:t>ụ</a:t>
            </a:r>
            <a:endParaRPr lang="en-US" sz="1600" dirty="0">
              <a:effectLst/>
            </a:endParaRPr>
          </a:p>
          <a:p>
            <a:pPr marL="0" lvl="0" indent="0">
              <a:lnSpc>
                <a:spcPct val="107000"/>
              </a:lnSpc>
              <a:buNone/>
            </a:pPr>
            <a:r>
              <a:rPr lang="en-US" sz="1600" b="1" dirty="0">
                <a:effectLst/>
              </a:rPr>
              <a:t>Quản </a:t>
            </a:r>
            <a:r>
              <a:rPr lang="en-US" sz="1600" b="1" dirty="0" err="1">
                <a:effectLst/>
              </a:rPr>
              <a:t>lí</a:t>
            </a:r>
            <a:r>
              <a:rPr lang="en-US" sz="1600" b="1" dirty="0">
                <a:effectLst/>
              </a:rPr>
              <a:t>:</a:t>
            </a:r>
          </a:p>
          <a:p>
            <a:pPr>
              <a:lnSpc>
                <a:spcPct val="107000"/>
              </a:lnSpc>
              <a:buFont typeface="Suez One" panose="00000500000000000000" pitchFamily="2" charset="-79"/>
              <a:buChar char="-"/>
            </a:pPr>
            <a:r>
              <a:rPr lang="en-US" sz="1600" dirty="0"/>
              <a:t>Các </a:t>
            </a:r>
            <a:r>
              <a:rPr lang="en-US" sz="1600" dirty="0" err="1"/>
              <a:t>chức</a:t>
            </a:r>
            <a:r>
              <a:rPr lang="en-US" sz="1600" dirty="0"/>
              <a:t> </a:t>
            </a:r>
            <a:r>
              <a:rPr lang="en-US" sz="1600" dirty="0" err="1"/>
              <a:t>năng</a:t>
            </a:r>
            <a:r>
              <a:rPr lang="en-US" sz="1600" dirty="0"/>
              <a:t> </a:t>
            </a:r>
            <a:r>
              <a:rPr lang="en-US" sz="1600" dirty="0" err="1"/>
              <a:t>của</a:t>
            </a:r>
            <a:r>
              <a:rPr lang="en-US" sz="1600" dirty="0"/>
              <a:t> </a:t>
            </a:r>
            <a:r>
              <a:rPr lang="en-US" sz="1600" dirty="0" err="1"/>
              <a:t>khách</a:t>
            </a:r>
            <a:r>
              <a:rPr lang="en-US" sz="1600" dirty="0"/>
              <a:t> </a:t>
            </a:r>
            <a:r>
              <a:rPr lang="en-US" sz="1600" dirty="0" err="1"/>
              <a:t>hàng</a:t>
            </a:r>
            <a:r>
              <a:rPr lang="en-US" sz="1600" dirty="0"/>
              <a:t> </a:t>
            </a:r>
            <a:r>
              <a:rPr lang="en-US" sz="1600" dirty="0" err="1"/>
              <a:t>và</a:t>
            </a:r>
            <a:r>
              <a:rPr lang="en-US" sz="1600" dirty="0"/>
              <a:t> </a:t>
            </a:r>
            <a:r>
              <a:rPr lang="en-US" sz="1600" dirty="0" err="1"/>
              <a:t>nhân</a:t>
            </a:r>
            <a:r>
              <a:rPr lang="en-US" sz="1600" dirty="0"/>
              <a:t> </a:t>
            </a:r>
            <a:r>
              <a:rPr lang="en-US" sz="1600" dirty="0" err="1"/>
              <a:t>viên</a:t>
            </a:r>
            <a:endParaRPr lang="en-US" sz="1600" dirty="0"/>
          </a:p>
          <a:p>
            <a:pPr>
              <a:lnSpc>
                <a:spcPct val="107000"/>
              </a:lnSpc>
              <a:buFont typeface="Suez One" panose="00000500000000000000" pitchFamily="2" charset="-79"/>
              <a:buChar char="-"/>
            </a:pPr>
            <a:r>
              <a:rPr lang="en-US" sz="1600" dirty="0"/>
              <a:t>Quản </a:t>
            </a:r>
            <a:r>
              <a:rPr lang="en-US" sz="1600" dirty="0" err="1"/>
              <a:t>lý</a:t>
            </a:r>
            <a:r>
              <a:rPr lang="en-US" sz="1600" dirty="0"/>
              <a:t> </a:t>
            </a:r>
            <a:r>
              <a:rPr lang="en-US" sz="1600" dirty="0" err="1"/>
              <a:t>máy</a:t>
            </a:r>
            <a:r>
              <a:rPr lang="en-US" sz="1600" dirty="0"/>
              <a:t> </a:t>
            </a:r>
            <a:r>
              <a:rPr lang="en-US" sz="1600" dirty="0" err="1"/>
              <a:t>tính</a:t>
            </a:r>
            <a:r>
              <a:rPr lang="en-US" sz="1600" dirty="0"/>
              <a:t> (</a:t>
            </a:r>
            <a:r>
              <a:rPr lang="en-US" sz="1600" dirty="0" err="1"/>
              <a:t>thêm</a:t>
            </a:r>
            <a:r>
              <a:rPr lang="en-US" sz="1600" dirty="0"/>
              <a:t>/</a:t>
            </a:r>
            <a:r>
              <a:rPr lang="en-US" sz="1600" dirty="0" err="1"/>
              <a:t>xóa</a:t>
            </a:r>
            <a:r>
              <a:rPr lang="en-US" sz="1600" dirty="0"/>
              <a:t>/</a:t>
            </a:r>
            <a:r>
              <a:rPr lang="en-US" sz="1600" dirty="0" err="1"/>
              <a:t>đổi</a:t>
            </a:r>
            <a:r>
              <a:rPr lang="en-US" sz="1600" dirty="0"/>
              <a:t> </a:t>
            </a:r>
            <a:r>
              <a:rPr lang="en-US" sz="1600" dirty="0" err="1"/>
              <a:t>trạng</a:t>
            </a:r>
            <a:r>
              <a:rPr lang="en-US" sz="1600" dirty="0"/>
              <a:t> </a:t>
            </a:r>
            <a:r>
              <a:rPr lang="en-US" sz="1600" dirty="0" err="1"/>
              <a:t>thái</a:t>
            </a:r>
            <a:r>
              <a:rPr lang="en-US" sz="1600" dirty="0"/>
              <a:t>)</a:t>
            </a:r>
          </a:p>
          <a:p>
            <a:pPr>
              <a:lnSpc>
                <a:spcPct val="107000"/>
              </a:lnSpc>
              <a:buFont typeface="Suez One" panose="00000500000000000000" pitchFamily="2" charset="-79"/>
              <a:buChar char="-"/>
            </a:pPr>
            <a:r>
              <a:rPr lang="en-US" sz="1600" dirty="0"/>
              <a:t>Quản </a:t>
            </a:r>
            <a:r>
              <a:rPr lang="en-US" sz="1600" dirty="0" err="1"/>
              <a:t>lý</a:t>
            </a:r>
            <a:r>
              <a:rPr lang="en-US" sz="1600" dirty="0"/>
              <a:t> </a:t>
            </a:r>
            <a:r>
              <a:rPr lang="en-US" sz="1600" dirty="0" err="1"/>
              <a:t>nhân</a:t>
            </a:r>
            <a:r>
              <a:rPr lang="en-US" sz="1600" dirty="0"/>
              <a:t> </a:t>
            </a:r>
            <a:r>
              <a:rPr lang="en-US" sz="1600" dirty="0" err="1"/>
              <a:t>viên</a:t>
            </a:r>
            <a:r>
              <a:rPr lang="en-US" sz="1600" dirty="0"/>
              <a:t> (</a:t>
            </a:r>
            <a:r>
              <a:rPr lang="en-US" sz="1600" dirty="0" err="1"/>
              <a:t>thêm</a:t>
            </a:r>
            <a:r>
              <a:rPr lang="en-US" sz="1600" dirty="0"/>
              <a:t>, </a:t>
            </a:r>
            <a:r>
              <a:rPr lang="en-US" sz="1600" dirty="0" err="1"/>
              <a:t>sửa</a:t>
            </a:r>
            <a:r>
              <a:rPr lang="en-US" sz="1600" dirty="0"/>
              <a:t> </a:t>
            </a:r>
            <a:r>
              <a:rPr lang="en-US" sz="1600" dirty="0" err="1"/>
              <a:t>xóa</a:t>
            </a:r>
            <a:r>
              <a:rPr lang="en-US" sz="1600" dirty="0"/>
              <a:t>)</a:t>
            </a:r>
            <a:endParaRPr lang="en-GB" sz="1600" dirty="0"/>
          </a:p>
          <a:p>
            <a:pPr>
              <a:lnSpc>
                <a:spcPct val="107000"/>
              </a:lnSpc>
              <a:buFont typeface="Suez One" panose="00000500000000000000" pitchFamily="2" charset="-79"/>
              <a:buChar char="-"/>
            </a:pPr>
            <a:endParaRPr lang="en-GB" sz="1600" dirty="0"/>
          </a:p>
          <a:p>
            <a:pPr marL="0" lvl="0" indent="0">
              <a:lnSpc>
                <a:spcPct val="107000"/>
              </a:lnSpc>
              <a:buNone/>
            </a:pPr>
            <a:endParaRPr lang="en-GB" sz="1600" dirty="0">
              <a:effectLst/>
            </a:endParaRPr>
          </a:p>
        </p:txBody>
      </p:sp>
    </p:spTree>
    <p:extLst>
      <p:ext uri="{BB962C8B-B14F-4D97-AF65-F5344CB8AC3E}">
        <p14:creationId xmlns:p14="http://schemas.microsoft.com/office/powerpoint/2010/main" val="1387720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0A4E-E9FC-8324-D6C1-65D6151CDA6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A1C43-A198-2F1A-DC23-85D28A3F8402}"/>
              </a:ext>
            </a:extLst>
          </p:cNvPr>
          <p:cNvSpPr>
            <a:spLocks noGrp="1"/>
          </p:cNvSpPr>
          <p:nvPr>
            <p:ph type="sldNum" sz="quarter" idx="12"/>
          </p:nvPr>
        </p:nvSpPr>
        <p:spPr/>
        <p:txBody>
          <a:bodyPr/>
          <a:lstStyle/>
          <a:p>
            <a:fld id="{9EA0BE3B-158A-4EDF-80DC-E394A0D1600F}" type="slidenum">
              <a:rPr lang="en-US" smtClean="0"/>
              <a:pPr/>
              <a:t>60</a:t>
            </a:fld>
            <a:endParaRPr lang="en-US" dirty="0"/>
          </a:p>
        </p:txBody>
      </p:sp>
      <p:sp>
        <p:nvSpPr>
          <p:cNvPr id="3" name="Title 2">
            <a:extLst>
              <a:ext uri="{FF2B5EF4-FFF2-40B4-BE49-F238E27FC236}">
                <a16:creationId xmlns:a16="http://schemas.microsoft.com/office/drawing/2014/main" id="{291154F7-46CD-756B-4137-05B7DDF849FF}"/>
              </a:ext>
            </a:extLst>
          </p:cNvPr>
          <p:cNvSpPr>
            <a:spLocks noGrp="1"/>
          </p:cNvSpPr>
          <p:nvPr>
            <p:ph type="title"/>
          </p:nvPr>
        </p:nvSpPr>
        <p:spPr>
          <a:xfrm>
            <a:off x="235077" y="97274"/>
            <a:ext cx="8673846" cy="451739"/>
          </a:xfrm>
        </p:spPr>
        <p:txBody>
          <a:bodyPr/>
          <a:lstStyle/>
          <a:p>
            <a:r>
              <a:rPr lang="en-US" dirty="0"/>
              <a:t>Function </a:t>
            </a:r>
            <a:r>
              <a:rPr lang="en-US" dirty="0" err="1"/>
              <a:t>tính</a:t>
            </a:r>
            <a:r>
              <a:rPr lang="en-US" dirty="0"/>
              <a:t> </a:t>
            </a:r>
            <a:r>
              <a:rPr lang="en-US" dirty="0" err="1"/>
              <a:t>lương</a:t>
            </a:r>
            <a:r>
              <a:rPr lang="en-US" dirty="0"/>
              <a:t> </a:t>
            </a:r>
            <a:r>
              <a:rPr lang="en-US" dirty="0" err="1"/>
              <a:t>nhân</a:t>
            </a:r>
            <a:r>
              <a:rPr lang="en-US" dirty="0"/>
              <a:t> </a:t>
            </a:r>
            <a:r>
              <a:rPr lang="en-US" dirty="0" err="1"/>
              <a:t>viên</a:t>
            </a:r>
            <a:r>
              <a:rPr lang="en-US" dirty="0"/>
              <a:t> </a:t>
            </a:r>
            <a:r>
              <a:rPr lang="en-US" dirty="0" err="1"/>
              <a:t>theo</a:t>
            </a:r>
            <a:r>
              <a:rPr lang="en-US" dirty="0"/>
              <a:t> </a:t>
            </a:r>
            <a:r>
              <a:rPr lang="en-US" dirty="0" err="1"/>
              <a:t>tháng</a:t>
            </a:r>
            <a:endParaRPr lang="en-US" dirty="0"/>
          </a:p>
        </p:txBody>
      </p:sp>
      <p:pic>
        <p:nvPicPr>
          <p:cNvPr id="5" name="Picture 4">
            <a:extLst>
              <a:ext uri="{FF2B5EF4-FFF2-40B4-BE49-F238E27FC236}">
                <a16:creationId xmlns:a16="http://schemas.microsoft.com/office/drawing/2014/main" id="{E84970E2-35F1-718A-7C2D-894BE3B06340}"/>
              </a:ext>
            </a:extLst>
          </p:cNvPr>
          <p:cNvPicPr>
            <a:picLocks noChangeAspect="1"/>
          </p:cNvPicPr>
          <p:nvPr/>
        </p:nvPicPr>
        <p:blipFill>
          <a:blip r:embed="rId2"/>
          <a:stretch>
            <a:fillRect/>
          </a:stretch>
        </p:blipFill>
        <p:spPr>
          <a:xfrm>
            <a:off x="235077" y="1142681"/>
            <a:ext cx="4820323" cy="4572638"/>
          </a:xfrm>
          <a:prstGeom prst="rect">
            <a:avLst/>
          </a:prstGeom>
        </p:spPr>
      </p:pic>
      <p:pic>
        <p:nvPicPr>
          <p:cNvPr id="7" name="Picture 6">
            <a:extLst>
              <a:ext uri="{FF2B5EF4-FFF2-40B4-BE49-F238E27FC236}">
                <a16:creationId xmlns:a16="http://schemas.microsoft.com/office/drawing/2014/main" id="{7693D433-8134-2438-806B-9F93124E2CF2}"/>
              </a:ext>
            </a:extLst>
          </p:cNvPr>
          <p:cNvPicPr>
            <a:picLocks noChangeAspect="1"/>
          </p:cNvPicPr>
          <p:nvPr/>
        </p:nvPicPr>
        <p:blipFill>
          <a:blip r:embed="rId3"/>
          <a:stretch>
            <a:fillRect/>
          </a:stretch>
        </p:blipFill>
        <p:spPr>
          <a:xfrm>
            <a:off x="4764555" y="1961353"/>
            <a:ext cx="3962953" cy="266737"/>
          </a:xfrm>
          <a:prstGeom prst="rect">
            <a:avLst/>
          </a:prstGeom>
        </p:spPr>
      </p:pic>
      <p:pic>
        <p:nvPicPr>
          <p:cNvPr id="9" name="Picture 8">
            <a:extLst>
              <a:ext uri="{FF2B5EF4-FFF2-40B4-BE49-F238E27FC236}">
                <a16:creationId xmlns:a16="http://schemas.microsoft.com/office/drawing/2014/main" id="{DA22A6FA-8ABE-779D-522F-B2EAF877AB7D}"/>
              </a:ext>
            </a:extLst>
          </p:cNvPr>
          <p:cNvPicPr>
            <a:picLocks noChangeAspect="1"/>
          </p:cNvPicPr>
          <p:nvPr/>
        </p:nvPicPr>
        <p:blipFill>
          <a:blip r:embed="rId4"/>
          <a:stretch>
            <a:fillRect/>
          </a:stretch>
        </p:blipFill>
        <p:spPr>
          <a:xfrm>
            <a:off x="5012239" y="2411425"/>
            <a:ext cx="3467584" cy="619211"/>
          </a:xfrm>
          <a:prstGeom prst="rect">
            <a:avLst/>
          </a:prstGeom>
        </p:spPr>
      </p:pic>
      <p:sp>
        <p:nvSpPr>
          <p:cNvPr id="10" name="Rectangle 9">
            <a:extLst>
              <a:ext uri="{FF2B5EF4-FFF2-40B4-BE49-F238E27FC236}">
                <a16:creationId xmlns:a16="http://schemas.microsoft.com/office/drawing/2014/main" id="{01D385AE-B16F-A128-3F5C-CEB1668A5F00}"/>
              </a:ext>
            </a:extLst>
          </p:cNvPr>
          <p:cNvSpPr/>
          <p:nvPr/>
        </p:nvSpPr>
        <p:spPr>
          <a:xfrm>
            <a:off x="4637314" y="1838131"/>
            <a:ext cx="4161453" cy="140892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728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643EB-4595-90B1-A4CD-785CF70DEC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29F40-AC7C-C0EF-86D6-047890A537CF}"/>
              </a:ext>
            </a:extLst>
          </p:cNvPr>
          <p:cNvSpPr>
            <a:spLocks noGrp="1"/>
          </p:cNvSpPr>
          <p:nvPr>
            <p:ph type="sldNum" sz="quarter" idx="12"/>
          </p:nvPr>
        </p:nvSpPr>
        <p:spPr/>
        <p:txBody>
          <a:bodyPr/>
          <a:lstStyle/>
          <a:p>
            <a:fld id="{9EA0BE3B-158A-4EDF-80DC-E394A0D1600F}" type="slidenum">
              <a:rPr lang="en-US" smtClean="0"/>
              <a:pPr/>
              <a:t>61</a:t>
            </a:fld>
            <a:endParaRPr lang="en-US" dirty="0"/>
          </a:p>
        </p:txBody>
      </p:sp>
      <p:sp>
        <p:nvSpPr>
          <p:cNvPr id="3" name="Title 2">
            <a:extLst>
              <a:ext uri="{FF2B5EF4-FFF2-40B4-BE49-F238E27FC236}">
                <a16:creationId xmlns:a16="http://schemas.microsoft.com/office/drawing/2014/main" id="{6590DD61-4B17-D52A-3ACC-A551B149C25D}"/>
              </a:ext>
            </a:extLst>
          </p:cNvPr>
          <p:cNvSpPr>
            <a:spLocks noGrp="1"/>
          </p:cNvSpPr>
          <p:nvPr>
            <p:ph type="title"/>
          </p:nvPr>
        </p:nvSpPr>
        <p:spPr>
          <a:xfrm>
            <a:off x="235077" y="97274"/>
            <a:ext cx="8673846" cy="451739"/>
          </a:xfrm>
        </p:spPr>
        <p:txBody>
          <a:bodyPr/>
          <a:lstStyle/>
          <a:p>
            <a:r>
              <a:rPr lang="en-US" dirty="0"/>
              <a:t>Function t</a:t>
            </a:r>
            <a:r>
              <a:rPr lang="vi-VN" dirty="0"/>
              <a:t>ính tổng chi phí hóa đơn dịch vụ</a:t>
            </a:r>
            <a:endParaRPr lang="en-US" dirty="0"/>
          </a:p>
        </p:txBody>
      </p:sp>
      <p:pic>
        <p:nvPicPr>
          <p:cNvPr id="5" name="Picture 4">
            <a:extLst>
              <a:ext uri="{FF2B5EF4-FFF2-40B4-BE49-F238E27FC236}">
                <a16:creationId xmlns:a16="http://schemas.microsoft.com/office/drawing/2014/main" id="{B5E78244-065F-6698-92B1-C3E0BCA81701}"/>
              </a:ext>
            </a:extLst>
          </p:cNvPr>
          <p:cNvPicPr>
            <a:picLocks noChangeAspect="1"/>
          </p:cNvPicPr>
          <p:nvPr/>
        </p:nvPicPr>
        <p:blipFill>
          <a:blip r:embed="rId2"/>
          <a:stretch>
            <a:fillRect/>
          </a:stretch>
        </p:blipFill>
        <p:spPr>
          <a:xfrm>
            <a:off x="707318" y="999203"/>
            <a:ext cx="3651920" cy="3306126"/>
          </a:xfrm>
          <a:prstGeom prst="rect">
            <a:avLst/>
          </a:prstGeom>
        </p:spPr>
      </p:pic>
      <p:pic>
        <p:nvPicPr>
          <p:cNvPr id="7" name="Picture 6">
            <a:extLst>
              <a:ext uri="{FF2B5EF4-FFF2-40B4-BE49-F238E27FC236}">
                <a16:creationId xmlns:a16="http://schemas.microsoft.com/office/drawing/2014/main" id="{611CCE54-CF00-41A6-1B40-70A2C66FB6FB}"/>
              </a:ext>
            </a:extLst>
          </p:cNvPr>
          <p:cNvPicPr>
            <a:picLocks noChangeAspect="1"/>
          </p:cNvPicPr>
          <p:nvPr/>
        </p:nvPicPr>
        <p:blipFill>
          <a:blip r:embed="rId3"/>
          <a:stretch>
            <a:fillRect/>
          </a:stretch>
        </p:blipFill>
        <p:spPr>
          <a:xfrm>
            <a:off x="5068549" y="999203"/>
            <a:ext cx="3840374" cy="3191404"/>
          </a:xfrm>
          <a:prstGeom prst="rect">
            <a:avLst/>
          </a:prstGeom>
        </p:spPr>
      </p:pic>
      <p:pic>
        <p:nvPicPr>
          <p:cNvPr id="9" name="Picture 8">
            <a:extLst>
              <a:ext uri="{FF2B5EF4-FFF2-40B4-BE49-F238E27FC236}">
                <a16:creationId xmlns:a16="http://schemas.microsoft.com/office/drawing/2014/main" id="{0E028113-38DD-9331-0525-747D373F4641}"/>
              </a:ext>
            </a:extLst>
          </p:cNvPr>
          <p:cNvPicPr>
            <a:picLocks noChangeAspect="1"/>
          </p:cNvPicPr>
          <p:nvPr/>
        </p:nvPicPr>
        <p:blipFill>
          <a:blip r:embed="rId4"/>
          <a:stretch>
            <a:fillRect/>
          </a:stretch>
        </p:blipFill>
        <p:spPr>
          <a:xfrm>
            <a:off x="967865" y="4769515"/>
            <a:ext cx="3391373" cy="247685"/>
          </a:xfrm>
          <a:prstGeom prst="rect">
            <a:avLst/>
          </a:prstGeom>
        </p:spPr>
      </p:pic>
      <p:pic>
        <p:nvPicPr>
          <p:cNvPr id="11" name="Picture 10">
            <a:extLst>
              <a:ext uri="{FF2B5EF4-FFF2-40B4-BE49-F238E27FC236}">
                <a16:creationId xmlns:a16="http://schemas.microsoft.com/office/drawing/2014/main" id="{967C33EB-4878-41B6-4B13-908703A2061A}"/>
              </a:ext>
            </a:extLst>
          </p:cNvPr>
          <p:cNvPicPr>
            <a:picLocks noChangeAspect="1"/>
          </p:cNvPicPr>
          <p:nvPr/>
        </p:nvPicPr>
        <p:blipFill>
          <a:blip r:embed="rId5"/>
          <a:stretch>
            <a:fillRect/>
          </a:stretch>
        </p:blipFill>
        <p:spPr>
          <a:xfrm>
            <a:off x="967865" y="5124148"/>
            <a:ext cx="2876951" cy="714475"/>
          </a:xfrm>
          <a:prstGeom prst="rect">
            <a:avLst/>
          </a:prstGeom>
        </p:spPr>
      </p:pic>
      <p:sp>
        <p:nvSpPr>
          <p:cNvPr id="12" name="Rectangle 11">
            <a:extLst>
              <a:ext uri="{FF2B5EF4-FFF2-40B4-BE49-F238E27FC236}">
                <a16:creationId xmlns:a16="http://schemas.microsoft.com/office/drawing/2014/main" id="{FCF79C73-0183-2A63-C45D-4EBFC939EEAD}"/>
              </a:ext>
            </a:extLst>
          </p:cNvPr>
          <p:cNvSpPr/>
          <p:nvPr/>
        </p:nvSpPr>
        <p:spPr>
          <a:xfrm>
            <a:off x="707318" y="4769515"/>
            <a:ext cx="3864682" cy="122073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724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6123B-9E9C-A1F5-2D22-7CC24DAE05B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05734-ECC2-C772-680E-9181B06BF047}"/>
              </a:ext>
            </a:extLst>
          </p:cNvPr>
          <p:cNvSpPr>
            <a:spLocks noGrp="1"/>
          </p:cNvSpPr>
          <p:nvPr>
            <p:ph type="sldNum" sz="quarter" idx="12"/>
          </p:nvPr>
        </p:nvSpPr>
        <p:spPr/>
        <p:txBody>
          <a:bodyPr/>
          <a:lstStyle/>
          <a:p>
            <a:fld id="{9EA0BE3B-158A-4EDF-80DC-E394A0D1600F}" type="slidenum">
              <a:rPr lang="en-US" smtClean="0"/>
              <a:pPr/>
              <a:t>62</a:t>
            </a:fld>
            <a:endParaRPr lang="en-US" dirty="0"/>
          </a:p>
        </p:txBody>
      </p:sp>
      <p:sp>
        <p:nvSpPr>
          <p:cNvPr id="3" name="Title 10">
            <a:extLst>
              <a:ext uri="{FF2B5EF4-FFF2-40B4-BE49-F238E27FC236}">
                <a16:creationId xmlns:a16="http://schemas.microsoft.com/office/drawing/2014/main" id="{2C7E00AF-27EC-DF23-E553-8A415FCAE01C}"/>
              </a:ext>
            </a:extLst>
          </p:cNvPr>
          <p:cNvSpPr txBox="1">
            <a:spLocks/>
          </p:cNvSpPr>
          <p:nvPr/>
        </p:nvSpPr>
        <p:spPr>
          <a:xfrm>
            <a:off x="3714369" y="860425"/>
            <a:ext cx="4772264" cy="1606550"/>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4800" dirty="0" err="1"/>
              <a:t>Thiết</a:t>
            </a:r>
            <a:r>
              <a:rPr lang="en-US" sz="4800" dirty="0"/>
              <a:t> </a:t>
            </a:r>
            <a:r>
              <a:rPr lang="en-US" sz="4800" dirty="0" err="1"/>
              <a:t>kế</a:t>
            </a:r>
            <a:r>
              <a:rPr lang="en-US" sz="4800" dirty="0"/>
              <a:t> </a:t>
            </a:r>
            <a:r>
              <a:rPr lang="en-US" sz="4800" dirty="0" err="1"/>
              <a:t>cơ</a:t>
            </a:r>
            <a:r>
              <a:rPr lang="en-US" sz="4800" dirty="0"/>
              <a:t> </a:t>
            </a:r>
            <a:r>
              <a:rPr lang="en-US" sz="4800" dirty="0" err="1"/>
              <a:t>sở</a:t>
            </a:r>
            <a:r>
              <a:rPr lang="en-US" sz="4800" dirty="0"/>
              <a:t> </a:t>
            </a:r>
            <a:r>
              <a:rPr lang="en-US" sz="4800" dirty="0" err="1"/>
              <a:t>dữ</a:t>
            </a:r>
            <a:r>
              <a:rPr lang="en-US" sz="4800" dirty="0"/>
              <a:t> </a:t>
            </a:r>
            <a:r>
              <a:rPr lang="en-US" sz="4800" dirty="0" err="1"/>
              <a:t>liệu</a:t>
            </a:r>
            <a:endParaRPr lang="en-US" sz="4800" dirty="0"/>
          </a:p>
        </p:txBody>
      </p:sp>
      <p:sp>
        <p:nvSpPr>
          <p:cNvPr id="4" name="Content Placeholder 3">
            <a:extLst>
              <a:ext uri="{FF2B5EF4-FFF2-40B4-BE49-F238E27FC236}">
                <a16:creationId xmlns:a16="http://schemas.microsoft.com/office/drawing/2014/main" id="{8DCE87BE-0547-BB92-A569-98FD0CB96763}"/>
              </a:ext>
            </a:extLst>
          </p:cNvPr>
          <p:cNvSpPr txBox="1">
            <a:spLocks/>
          </p:cNvSpPr>
          <p:nvPr/>
        </p:nvSpPr>
        <p:spPr>
          <a:xfrm>
            <a:off x="3714369" y="2466406"/>
            <a:ext cx="5194808" cy="4106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3600" b="1" dirty="0"/>
              <a:t>Roles</a:t>
            </a:r>
          </a:p>
          <a:p>
            <a:pPr>
              <a:lnSpc>
                <a:spcPct val="200000"/>
              </a:lnSpc>
            </a:pPr>
            <a:r>
              <a:rPr lang="en-US" sz="3600" b="1" dirty="0"/>
              <a:t>Search</a:t>
            </a:r>
          </a:p>
        </p:txBody>
      </p:sp>
    </p:spTree>
    <p:extLst>
      <p:ext uri="{BB962C8B-B14F-4D97-AF65-F5344CB8AC3E}">
        <p14:creationId xmlns:p14="http://schemas.microsoft.com/office/powerpoint/2010/main" val="928752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6409-1217-BBE0-BA04-4ECE8270C5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6386A-AFC6-FD1B-C614-153BA60D1DF3}"/>
              </a:ext>
            </a:extLst>
          </p:cNvPr>
          <p:cNvSpPr>
            <a:spLocks noGrp="1"/>
          </p:cNvSpPr>
          <p:nvPr>
            <p:ph type="sldNum" sz="quarter" idx="12"/>
          </p:nvPr>
        </p:nvSpPr>
        <p:spPr/>
        <p:txBody>
          <a:bodyPr/>
          <a:lstStyle/>
          <a:p>
            <a:fld id="{9EA0BE3B-158A-4EDF-80DC-E394A0D1600F}" type="slidenum">
              <a:rPr lang="en-US" smtClean="0"/>
              <a:pPr/>
              <a:t>63</a:t>
            </a:fld>
            <a:endParaRPr lang="en-US" dirty="0"/>
          </a:p>
        </p:txBody>
      </p:sp>
      <p:sp>
        <p:nvSpPr>
          <p:cNvPr id="6" name="Title 5">
            <a:extLst>
              <a:ext uri="{FF2B5EF4-FFF2-40B4-BE49-F238E27FC236}">
                <a16:creationId xmlns:a16="http://schemas.microsoft.com/office/drawing/2014/main" id="{CAAC55B6-7F38-1DCC-E74C-AC88458F33BF}"/>
              </a:ext>
            </a:extLst>
          </p:cNvPr>
          <p:cNvSpPr>
            <a:spLocks noGrp="1"/>
          </p:cNvSpPr>
          <p:nvPr>
            <p:ph type="title"/>
          </p:nvPr>
        </p:nvSpPr>
        <p:spPr/>
        <p:txBody>
          <a:bodyPr/>
          <a:lstStyle/>
          <a:p>
            <a:r>
              <a:rPr lang="en-US" dirty="0" err="1"/>
              <a:t>Tạo</a:t>
            </a:r>
            <a:r>
              <a:rPr lang="en-US" dirty="0"/>
              <a:t> Roles</a:t>
            </a:r>
          </a:p>
        </p:txBody>
      </p:sp>
      <p:pic>
        <p:nvPicPr>
          <p:cNvPr id="4" name="Picture 3">
            <a:extLst>
              <a:ext uri="{FF2B5EF4-FFF2-40B4-BE49-F238E27FC236}">
                <a16:creationId xmlns:a16="http://schemas.microsoft.com/office/drawing/2014/main" id="{225FBE86-45BB-42CE-82C1-AB1588F5C657}"/>
              </a:ext>
            </a:extLst>
          </p:cNvPr>
          <p:cNvPicPr>
            <a:picLocks noChangeAspect="1"/>
          </p:cNvPicPr>
          <p:nvPr/>
        </p:nvPicPr>
        <p:blipFill>
          <a:blip r:embed="rId2"/>
          <a:stretch>
            <a:fillRect/>
          </a:stretch>
        </p:blipFill>
        <p:spPr>
          <a:xfrm>
            <a:off x="1365504" y="1671585"/>
            <a:ext cx="6412992" cy="2695141"/>
          </a:xfrm>
          <a:prstGeom prst="rect">
            <a:avLst/>
          </a:prstGeom>
        </p:spPr>
      </p:pic>
    </p:spTree>
    <p:extLst>
      <p:ext uri="{BB962C8B-B14F-4D97-AF65-F5344CB8AC3E}">
        <p14:creationId xmlns:p14="http://schemas.microsoft.com/office/powerpoint/2010/main" val="3226506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1989A-C742-31B6-1497-A22598E6608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50D898-59F8-F650-988F-5F2BAC12E8E7}"/>
              </a:ext>
            </a:extLst>
          </p:cNvPr>
          <p:cNvSpPr>
            <a:spLocks noGrp="1"/>
          </p:cNvSpPr>
          <p:nvPr>
            <p:ph type="sldNum" sz="quarter" idx="12"/>
          </p:nvPr>
        </p:nvSpPr>
        <p:spPr/>
        <p:txBody>
          <a:bodyPr/>
          <a:lstStyle/>
          <a:p>
            <a:fld id="{9EA0BE3B-158A-4EDF-80DC-E394A0D1600F}" type="slidenum">
              <a:rPr lang="en-US" smtClean="0"/>
              <a:pPr/>
              <a:t>64</a:t>
            </a:fld>
            <a:endParaRPr lang="en-US" dirty="0"/>
          </a:p>
        </p:txBody>
      </p:sp>
      <p:sp>
        <p:nvSpPr>
          <p:cNvPr id="6" name="Title 5">
            <a:extLst>
              <a:ext uri="{FF2B5EF4-FFF2-40B4-BE49-F238E27FC236}">
                <a16:creationId xmlns:a16="http://schemas.microsoft.com/office/drawing/2014/main" id="{4F4155E8-4D8B-239B-756C-FCF726AB61A5}"/>
              </a:ext>
            </a:extLst>
          </p:cNvPr>
          <p:cNvSpPr>
            <a:spLocks noGrp="1"/>
          </p:cNvSpPr>
          <p:nvPr>
            <p:ph type="title"/>
          </p:nvPr>
        </p:nvSpPr>
        <p:spPr/>
        <p:txBody>
          <a:bodyPr/>
          <a:lstStyle/>
          <a:p>
            <a:r>
              <a:rPr lang="en-US"/>
              <a:t>Cấp quyền cho vai trò khách hàng</a:t>
            </a:r>
            <a:endParaRPr lang="en-US" dirty="0"/>
          </a:p>
        </p:txBody>
      </p:sp>
      <p:pic>
        <p:nvPicPr>
          <p:cNvPr id="7" name="Picture 6" descr="A screenshot of a computer screen&#10;&#10;AI-generated content may be incorrect.">
            <a:extLst>
              <a:ext uri="{FF2B5EF4-FFF2-40B4-BE49-F238E27FC236}">
                <a16:creationId xmlns:a16="http://schemas.microsoft.com/office/drawing/2014/main" id="{14216C97-46D1-EA2D-1636-375EA16583AE}"/>
              </a:ext>
            </a:extLst>
          </p:cNvPr>
          <p:cNvPicPr>
            <a:picLocks noChangeAspect="1"/>
          </p:cNvPicPr>
          <p:nvPr/>
        </p:nvPicPr>
        <p:blipFill>
          <a:blip r:embed="rId2"/>
          <a:stretch>
            <a:fillRect/>
          </a:stretch>
        </p:blipFill>
        <p:spPr>
          <a:xfrm>
            <a:off x="370888" y="1409220"/>
            <a:ext cx="8402223" cy="2695951"/>
          </a:xfrm>
          <a:prstGeom prst="rect">
            <a:avLst/>
          </a:prstGeom>
        </p:spPr>
      </p:pic>
    </p:spTree>
    <p:extLst>
      <p:ext uri="{BB962C8B-B14F-4D97-AF65-F5344CB8AC3E}">
        <p14:creationId xmlns:p14="http://schemas.microsoft.com/office/powerpoint/2010/main" val="3881307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51CFD-1060-5092-34C0-37C74CDD858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2F35ED-5291-C5A2-728F-BFFBB9C9B334}"/>
              </a:ext>
            </a:extLst>
          </p:cNvPr>
          <p:cNvSpPr>
            <a:spLocks noGrp="1"/>
          </p:cNvSpPr>
          <p:nvPr>
            <p:ph type="sldNum" sz="quarter" idx="12"/>
          </p:nvPr>
        </p:nvSpPr>
        <p:spPr/>
        <p:txBody>
          <a:bodyPr/>
          <a:lstStyle/>
          <a:p>
            <a:fld id="{9EA0BE3B-158A-4EDF-80DC-E394A0D1600F}" type="slidenum">
              <a:rPr lang="en-US" smtClean="0"/>
              <a:pPr/>
              <a:t>65</a:t>
            </a:fld>
            <a:endParaRPr lang="en-US" dirty="0"/>
          </a:p>
        </p:txBody>
      </p:sp>
      <p:sp>
        <p:nvSpPr>
          <p:cNvPr id="5" name="Title 4">
            <a:extLst>
              <a:ext uri="{FF2B5EF4-FFF2-40B4-BE49-F238E27FC236}">
                <a16:creationId xmlns:a16="http://schemas.microsoft.com/office/drawing/2014/main" id="{FEE6AE35-E3CD-B945-5696-6715A28D3DAD}"/>
              </a:ext>
            </a:extLst>
          </p:cNvPr>
          <p:cNvSpPr>
            <a:spLocks noGrp="1"/>
          </p:cNvSpPr>
          <p:nvPr>
            <p:ph type="title"/>
          </p:nvPr>
        </p:nvSpPr>
        <p:spPr/>
        <p:txBody>
          <a:bodyPr/>
          <a:lstStyle/>
          <a:p>
            <a:r>
              <a:rPr lang="en-US" dirty="0" err="1"/>
              <a:t>Cấp</a:t>
            </a:r>
            <a:r>
              <a:rPr lang="en-US" dirty="0"/>
              <a:t> </a:t>
            </a:r>
            <a:r>
              <a:rPr lang="en-US" dirty="0" err="1"/>
              <a:t>quyền</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nhân</a:t>
            </a:r>
            <a:r>
              <a:rPr lang="en-US" dirty="0"/>
              <a:t> </a:t>
            </a:r>
            <a:r>
              <a:rPr lang="en-US" dirty="0" err="1"/>
              <a:t>viên</a:t>
            </a:r>
            <a:endParaRPr lang="en-US" dirty="0"/>
          </a:p>
        </p:txBody>
      </p:sp>
      <p:pic>
        <p:nvPicPr>
          <p:cNvPr id="8" name="Picture 7">
            <a:extLst>
              <a:ext uri="{FF2B5EF4-FFF2-40B4-BE49-F238E27FC236}">
                <a16:creationId xmlns:a16="http://schemas.microsoft.com/office/drawing/2014/main" id="{0DF9D7ED-6CE4-E664-DAAF-ABB1E8122B8F}"/>
              </a:ext>
            </a:extLst>
          </p:cNvPr>
          <p:cNvPicPr>
            <a:picLocks noChangeAspect="1"/>
          </p:cNvPicPr>
          <p:nvPr/>
        </p:nvPicPr>
        <p:blipFill>
          <a:blip r:embed="rId2"/>
          <a:stretch>
            <a:fillRect/>
          </a:stretch>
        </p:blipFill>
        <p:spPr>
          <a:xfrm>
            <a:off x="1062333" y="973562"/>
            <a:ext cx="6010323" cy="2646748"/>
          </a:xfrm>
          <a:prstGeom prst="rect">
            <a:avLst/>
          </a:prstGeom>
        </p:spPr>
      </p:pic>
      <p:pic>
        <p:nvPicPr>
          <p:cNvPr id="10" name="Picture 9">
            <a:extLst>
              <a:ext uri="{FF2B5EF4-FFF2-40B4-BE49-F238E27FC236}">
                <a16:creationId xmlns:a16="http://schemas.microsoft.com/office/drawing/2014/main" id="{A2EACE03-053F-5495-4450-E4990808251F}"/>
              </a:ext>
            </a:extLst>
          </p:cNvPr>
          <p:cNvPicPr>
            <a:picLocks noChangeAspect="1"/>
          </p:cNvPicPr>
          <p:nvPr/>
        </p:nvPicPr>
        <p:blipFill>
          <a:blip r:embed="rId3"/>
          <a:stretch>
            <a:fillRect/>
          </a:stretch>
        </p:blipFill>
        <p:spPr>
          <a:xfrm>
            <a:off x="981946" y="3620310"/>
            <a:ext cx="5564473" cy="2646748"/>
          </a:xfrm>
          <a:prstGeom prst="rect">
            <a:avLst/>
          </a:prstGeom>
        </p:spPr>
      </p:pic>
    </p:spTree>
    <p:extLst>
      <p:ext uri="{BB962C8B-B14F-4D97-AF65-F5344CB8AC3E}">
        <p14:creationId xmlns:p14="http://schemas.microsoft.com/office/powerpoint/2010/main" val="3117169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717C8-D75D-F099-6B54-3965349B66F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5679E6-8E28-D0C4-F7DF-7D3DDFB4A5B1}"/>
              </a:ext>
            </a:extLst>
          </p:cNvPr>
          <p:cNvSpPr>
            <a:spLocks noGrp="1"/>
          </p:cNvSpPr>
          <p:nvPr>
            <p:ph type="sldNum" sz="quarter" idx="12"/>
          </p:nvPr>
        </p:nvSpPr>
        <p:spPr/>
        <p:txBody>
          <a:bodyPr/>
          <a:lstStyle/>
          <a:p>
            <a:fld id="{9EA0BE3B-158A-4EDF-80DC-E394A0D1600F}" type="slidenum">
              <a:rPr lang="en-US" smtClean="0"/>
              <a:pPr/>
              <a:t>66</a:t>
            </a:fld>
            <a:endParaRPr lang="en-US" dirty="0"/>
          </a:p>
        </p:txBody>
      </p:sp>
      <p:sp>
        <p:nvSpPr>
          <p:cNvPr id="5" name="Title 4">
            <a:extLst>
              <a:ext uri="{FF2B5EF4-FFF2-40B4-BE49-F238E27FC236}">
                <a16:creationId xmlns:a16="http://schemas.microsoft.com/office/drawing/2014/main" id="{67B5BEBF-E8F1-951A-209D-667C18A938BB}"/>
              </a:ext>
            </a:extLst>
          </p:cNvPr>
          <p:cNvSpPr>
            <a:spLocks noGrp="1"/>
          </p:cNvSpPr>
          <p:nvPr>
            <p:ph type="title"/>
          </p:nvPr>
        </p:nvSpPr>
        <p:spPr/>
        <p:txBody>
          <a:bodyPr/>
          <a:lstStyle/>
          <a:p>
            <a:r>
              <a:rPr lang="en-US" dirty="0" err="1"/>
              <a:t>Cấp</a:t>
            </a:r>
            <a:r>
              <a:rPr lang="en-US" dirty="0"/>
              <a:t> </a:t>
            </a:r>
            <a:r>
              <a:rPr lang="en-US" dirty="0" err="1"/>
              <a:t>quyền</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nhân</a:t>
            </a:r>
            <a:r>
              <a:rPr lang="en-US" dirty="0"/>
              <a:t> </a:t>
            </a:r>
            <a:r>
              <a:rPr lang="en-US" dirty="0" err="1"/>
              <a:t>viên</a:t>
            </a:r>
            <a:endParaRPr lang="en-US" dirty="0"/>
          </a:p>
        </p:txBody>
      </p:sp>
      <p:pic>
        <p:nvPicPr>
          <p:cNvPr id="4" name="Picture 3">
            <a:extLst>
              <a:ext uri="{FF2B5EF4-FFF2-40B4-BE49-F238E27FC236}">
                <a16:creationId xmlns:a16="http://schemas.microsoft.com/office/drawing/2014/main" id="{AFB21A4E-1C36-288F-1B8B-FA1789B011CD}"/>
              </a:ext>
            </a:extLst>
          </p:cNvPr>
          <p:cNvPicPr>
            <a:picLocks noChangeAspect="1"/>
          </p:cNvPicPr>
          <p:nvPr/>
        </p:nvPicPr>
        <p:blipFill>
          <a:blip r:embed="rId2"/>
          <a:stretch>
            <a:fillRect/>
          </a:stretch>
        </p:blipFill>
        <p:spPr>
          <a:xfrm>
            <a:off x="727788" y="1424032"/>
            <a:ext cx="6947287" cy="2087713"/>
          </a:xfrm>
          <a:prstGeom prst="rect">
            <a:avLst/>
          </a:prstGeom>
        </p:spPr>
      </p:pic>
    </p:spTree>
    <p:extLst>
      <p:ext uri="{BB962C8B-B14F-4D97-AF65-F5344CB8AC3E}">
        <p14:creationId xmlns:p14="http://schemas.microsoft.com/office/powerpoint/2010/main" val="3974997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35C34-D451-DAC3-B048-009E245EE36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C7C542-DDDB-2631-9487-179F30F572BD}"/>
              </a:ext>
            </a:extLst>
          </p:cNvPr>
          <p:cNvSpPr>
            <a:spLocks noGrp="1"/>
          </p:cNvSpPr>
          <p:nvPr>
            <p:ph type="sldNum" sz="quarter" idx="12"/>
          </p:nvPr>
        </p:nvSpPr>
        <p:spPr/>
        <p:txBody>
          <a:bodyPr/>
          <a:lstStyle/>
          <a:p>
            <a:fld id="{9EA0BE3B-158A-4EDF-80DC-E394A0D1600F}" type="slidenum">
              <a:rPr lang="en-US" smtClean="0"/>
              <a:pPr/>
              <a:t>67</a:t>
            </a:fld>
            <a:endParaRPr lang="en-US" dirty="0"/>
          </a:p>
        </p:txBody>
      </p:sp>
      <p:sp>
        <p:nvSpPr>
          <p:cNvPr id="5" name="Title 4">
            <a:extLst>
              <a:ext uri="{FF2B5EF4-FFF2-40B4-BE49-F238E27FC236}">
                <a16:creationId xmlns:a16="http://schemas.microsoft.com/office/drawing/2014/main" id="{2B9EAE35-A8A6-5B02-9CDB-FAFB1EDE776F}"/>
              </a:ext>
            </a:extLst>
          </p:cNvPr>
          <p:cNvSpPr>
            <a:spLocks noGrp="1"/>
          </p:cNvSpPr>
          <p:nvPr>
            <p:ph type="title"/>
          </p:nvPr>
        </p:nvSpPr>
        <p:spPr/>
        <p:txBody>
          <a:bodyPr/>
          <a:lstStyle/>
          <a:p>
            <a:r>
              <a:rPr lang="en-US" dirty="0" err="1"/>
              <a:t>Cấp</a:t>
            </a:r>
            <a:r>
              <a:rPr lang="en-US" dirty="0"/>
              <a:t> </a:t>
            </a:r>
            <a:r>
              <a:rPr lang="en-US" dirty="0" err="1"/>
              <a:t>quyền</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quản</a:t>
            </a:r>
            <a:r>
              <a:rPr lang="en-US" dirty="0"/>
              <a:t> </a:t>
            </a:r>
            <a:r>
              <a:rPr lang="en-US" dirty="0" err="1"/>
              <a:t>lý</a:t>
            </a:r>
            <a:endParaRPr lang="en-US" dirty="0"/>
          </a:p>
        </p:txBody>
      </p:sp>
      <p:pic>
        <p:nvPicPr>
          <p:cNvPr id="4" name="Picture 3">
            <a:extLst>
              <a:ext uri="{FF2B5EF4-FFF2-40B4-BE49-F238E27FC236}">
                <a16:creationId xmlns:a16="http://schemas.microsoft.com/office/drawing/2014/main" id="{82232F60-6C28-C94D-9211-19600D679240}"/>
              </a:ext>
            </a:extLst>
          </p:cNvPr>
          <p:cNvPicPr>
            <a:picLocks noChangeAspect="1"/>
          </p:cNvPicPr>
          <p:nvPr/>
        </p:nvPicPr>
        <p:blipFill>
          <a:blip r:embed="rId2"/>
          <a:stretch>
            <a:fillRect/>
          </a:stretch>
        </p:blipFill>
        <p:spPr>
          <a:xfrm>
            <a:off x="823427" y="1000089"/>
            <a:ext cx="6867383" cy="2065017"/>
          </a:xfrm>
          <a:prstGeom prst="rect">
            <a:avLst/>
          </a:prstGeom>
        </p:spPr>
      </p:pic>
      <p:pic>
        <p:nvPicPr>
          <p:cNvPr id="7" name="Picture 6">
            <a:extLst>
              <a:ext uri="{FF2B5EF4-FFF2-40B4-BE49-F238E27FC236}">
                <a16:creationId xmlns:a16="http://schemas.microsoft.com/office/drawing/2014/main" id="{5F313D0E-5673-DFCB-8B78-23EABE42244F}"/>
              </a:ext>
            </a:extLst>
          </p:cNvPr>
          <p:cNvPicPr>
            <a:picLocks noChangeAspect="1"/>
          </p:cNvPicPr>
          <p:nvPr/>
        </p:nvPicPr>
        <p:blipFill>
          <a:blip r:embed="rId3"/>
          <a:stretch>
            <a:fillRect/>
          </a:stretch>
        </p:blipFill>
        <p:spPr>
          <a:xfrm>
            <a:off x="823427" y="3065106"/>
            <a:ext cx="6656203" cy="2455399"/>
          </a:xfrm>
          <a:prstGeom prst="rect">
            <a:avLst/>
          </a:prstGeom>
        </p:spPr>
      </p:pic>
      <p:pic>
        <p:nvPicPr>
          <p:cNvPr id="8" name="Picture 7">
            <a:extLst>
              <a:ext uri="{FF2B5EF4-FFF2-40B4-BE49-F238E27FC236}">
                <a16:creationId xmlns:a16="http://schemas.microsoft.com/office/drawing/2014/main" id="{D9F34249-EA02-8EB4-94F1-C034D134D4AD}"/>
              </a:ext>
            </a:extLst>
          </p:cNvPr>
          <p:cNvPicPr>
            <a:picLocks noChangeAspect="1"/>
          </p:cNvPicPr>
          <p:nvPr/>
        </p:nvPicPr>
        <p:blipFill>
          <a:blip r:embed="rId4"/>
          <a:stretch>
            <a:fillRect/>
          </a:stretch>
        </p:blipFill>
        <p:spPr>
          <a:xfrm>
            <a:off x="895118" y="5520505"/>
            <a:ext cx="6512820" cy="656534"/>
          </a:xfrm>
          <a:prstGeom prst="rect">
            <a:avLst/>
          </a:prstGeom>
        </p:spPr>
      </p:pic>
    </p:spTree>
    <p:extLst>
      <p:ext uri="{BB962C8B-B14F-4D97-AF65-F5344CB8AC3E}">
        <p14:creationId xmlns:p14="http://schemas.microsoft.com/office/powerpoint/2010/main" val="1905909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714C-20FB-D704-AAB7-5CAA4ADD1D5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635683-39D0-EBB7-95E8-00A433B78D3C}"/>
              </a:ext>
            </a:extLst>
          </p:cNvPr>
          <p:cNvSpPr>
            <a:spLocks noGrp="1"/>
          </p:cNvSpPr>
          <p:nvPr>
            <p:ph type="sldNum" sz="quarter" idx="12"/>
          </p:nvPr>
        </p:nvSpPr>
        <p:spPr/>
        <p:txBody>
          <a:bodyPr/>
          <a:lstStyle/>
          <a:p>
            <a:fld id="{9EA0BE3B-158A-4EDF-80DC-E394A0D1600F}" type="slidenum">
              <a:rPr lang="en-US" smtClean="0"/>
              <a:pPr/>
              <a:t>68</a:t>
            </a:fld>
            <a:endParaRPr lang="en-US" dirty="0"/>
          </a:p>
        </p:txBody>
      </p:sp>
      <p:sp>
        <p:nvSpPr>
          <p:cNvPr id="5" name="Title 4">
            <a:extLst>
              <a:ext uri="{FF2B5EF4-FFF2-40B4-BE49-F238E27FC236}">
                <a16:creationId xmlns:a16="http://schemas.microsoft.com/office/drawing/2014/main" id="{F197710B-05CD-F4D4-F73E-835EEA3F77F2}"/>
              </a:ext>
            </a:extLst>
          </p:cNvPr>
          <p:cNvSpPr>
            <a:spLocks noGrp="1"/>
          </p:cNvSpPr>
          <p:nvPr>
            <p:ph type="title"/>
          </p:nvPr>
        </p:nvSpPr>
        <p:spPr/>
        <p:txBody>
          <a:bodyPr/>
          <a:lstStyle/>
          <a:p>
            <a:r>
              <a:rPr lang="en-US" dirty="0" err="1"/>
              <a:t>Cấp</a:t>
            </a:r>
            <a:r>
              <a:rPr lang="en-US" dirty="0"/>
              <a:t> </a:t>
            </a:r>
            <a:r>
              <a:rPr lang="en-US" dirty="0" err="1"/>
              <a:t>quyền</a:t>
            </a:r>
            <a:r>
              <a:rPr lang="en-US" dirty="0"/>
              <a:t> </a:t>
            </a:r>
            <a:r>
              <a:rPr lang="en-US" dirty="0" err="1"/>
              <a:t>cho</a:t>
            </a:r>
            <a:r>
              <a:rPr lang="en-US" dirty="0"/>
              <a:t> </a:t>
            </a:r>
            <a:r>
              <a:rPr lang="en-US" dirty="0" err="1"/>
              <a:t>vai</a:t>
            </a:r>
            <a:r>
              <a:rPr lang="en-US" dirty="0"/>
              <a:t> </a:t>
            </a:r>
            <a:r>
              <a:rPr lang="en-US" dirty="0" err="1"/>
              <a:t>trò</a:t>
            </a:r>
            <a:r>
              <a:rPr lang="en-US" dirty="0"/>
              <a:t> admin</a:t>
            </a:r>
          </a:p>
        </p:txBody>
      </p:sp>
      <p:pic>
        <p:nvPicPr>
          <p:cNvPr id="7" name="Picture 6">
            <a:extLst>
              <a:ext uri="{FF2B5EF4-FFF2-40B4-BE49-F238E27FC236}">
                <a16:creationId xmlns:a16="http://schemas.microsoft.com/office/drawing/2014/main" id="{A37A3A65-4763-7521-4893-8A7A12D47F9A}"/>
              </a:ext>
            </a:extLst>
          </p:cNvPr>
          <p:cNvPicPr>
            <a:picLocks noChangeAspect="1"/>
          </p:cNvPicPr>
          <p:nvPr/>
        </p:nvPicPr>
        <p:blipFill>
          <a:blip r:embed="rId2"/>
          <a:stretch>
            <a:fillRect/>
          </a:stretch>
        </p:blipFill>
        <p:spPr>
          <a:xfrm>
            <a:off x="515543" y="1923054"/>
            <a:ext cx="6582694" cy="1724266"/>
          </a:xfrm>
          <a:prstGeom prst="rect">
            <a:avLst/>
          </a:prstGeom>
        </p:spPr>
      </p:pic>
    </p:spTree>
    <p:extLst>
      <p:ext uri="{BB962C8B-B14F-4D97-AF65-F5344CB8AC3E}">
        <p14:creationId xmlns:p14="http://schemas.microsoft.com/office/powerpoint/2010/main" val="3741172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C86C8-FFFA-7FF3-4AE6-47FC3E42E1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881691-0A16-B6F2-661B-4F9E348958F4}"/>
              </a:ext>
            </a:extLst>
          </p:cNvPr>
          <p:cNvSpPr>
            <a:spLocks noGrp="1"/>
          </p:cNvSpPr>
          <p:nvPr>
            <p:ph type="sldNum" sz="quarter" idx="12"/>
          </p:nvPr>
        </p:nvSpPr>
        <p:spPr/>
        <p:txBody>
          <a:bodyPr/>
          <a:lstStyle/>
          <a:p>
            <a:fld id="{9EA0BE3B-158A-4EDF-80DC-E394A0D1600F}" type="slidenum">
              <a:rPr lang="en-US" smtClean="0"/>
              <a:pPr/>
              <a:t>69</a:t>
            </a:fld>
            <a:endParaRPr lang="en-US" dirty="0"/>
          </a:p>
        </p:txBody>
      </p:sp>
      <p:sp>
        <p:nvSpPr>
          <p:cNvPr id="5" name="Title 4">
            <a:extLst>
              <a:ext uri="{FF2B5EF4-FFF2-40B4-BE49-F238E27FC236}">
                <a16:creationId xmlns:a16="http://schemas.microsoft.com/office/drawing/2014/main" id="{D4856AAF-7EA8-23C4-03C0-3E38C43CC55B}"/>
              </a:ext>
            </a:extLst>
          </p:cNvPr>
          <p:cNvSpPr>
            <a:spLocks noGrp="1"/>
          </p:cNvSpPr>
          <p:nvPr>
            <p:ph type="title"/>
          </p:nvPr>
        </p:nvSpPr>
        <p:spPr/>
        <p:txBody>
          <a:bodyPr/>
          <a:lstStyle/>
          <a:p>
            <a:r>
              <a:rPr lang="en-US" dirty="0" err="1"/>
              <a:t>Gán</a:t>
            </a:r>
            <a:r>
              <a:rPr lang="en-US" dirty="0"/>
              <a:t> roles </a:t>
            </a:r>
            <a:r>
              <a:rPr lang="en-US" dirty="0" err="1"/>
              <a:t>cho</a:t>
            </a:r>
            <a:r>
              <a:rPr lang="en-US" dirty="0"/>
              <a:t> </a:t>
            </a:r>
            <a:r>
              <a:rPr lang="en-US" dirty="0" err="1"/>
              <a:t>người</a:t>
            </a:r>
            <a:r>
              <a:rPr lang="en-US" dirty="0"/>
              <a:t> </a:t>
            </a:r>
            <a:r>
              <a:rPr lang="en-US" dirty="0" err="1"/>
              <a:t>dùng</a:t>
            </a:r>
            <a:endParaRPr lang="en-US" dirty="0"/>
          </a:p>
        </p:txBody>
      </p:sp>
      <p:pic>
        <p:nvPicPr>
          <p:cNvPr id="4" name="Picture 3">
            <a:extLst>
              <a:ext uri="{FF2B5EF4-FFF2-40B4-BE49-F238E27FC236}">
                <a16:creationId xmlns:a16="http://schemas.microsoft.com/office/drawing/2014/main" id="{84488026-9B4B-1BEC-E8A5-892D54814C48}"/>
              </a:ext>
            </a:extLst>
          </p:cNvPr>
          <p:cNvPicPr>
            <a:picLocks noChangeAspect="1"/>
          </p:cNvPicPr>
          <p:nvPr/>
        </p:nvPicPr>
        <p:blipFill>
          <a:blip r:embed="rId2"/>
          <a:stretch>
            <a:fillRect/>
          </a:stretch>
        </p:blipFill>
        <p:spPr>
          <a:xfrm>
            <a:off x="368731" y="1061314"/>
            <a:ext cx="4449643" cy="2577625"/>
          </a:xfrm>
          <a:prstGeom prst="rect">
            <a:avLst/>
          </a:prstGeom>
        </p:spPr>
      </p:pic>
      <p:pic>
        <p:nvPicPr>
          <p:cNvPr id="7" name="Picture 6">
            <a:extLst>
              <a:ext uri="{FF2B5EF4-FFF2-40B4-BE49-F238E27FC236}">
                <a16:creationId xmlns:a16="http://schemas.microsoft.com/office/drawing/2014/main" id="{C005B67A-988F-7B10-1151-997367BB4A92}"/>
              </a:ext>
            </a:extLst>
          </p:cNvPr>
          <p:cNvPicPr>
            <a:picLocks noChangeAspect="1"/>
          </p:cNvPicPr>
          <p:nvPr/>
        </p:nvPicPr>
        <p:blipFill>
          <a:blip r:embed="rId3"/>
          <a:stretch>
            <a:fillRect/>
          </a:stretch>
        </p:blipFill>
        <p:spPr>
          <a:xfrm>
            <a:off x="368731" y="3806142"/>
            <a:ext cx="5348576" cy="1990544"/>
          </a:xfrm>
          <a:prstGeom prst="rect">
            <a:avLst/>
          </a:prstGeom>
        </p:spPr>
      </p:pic>
    </p:spTree>
    <p:extLst>
      <p:ext uri="{BB962C8B-B14F-4D97-AF65-F5344CB8AC3E}">
        <p14:creationId xmlns:p14="http://schemas.microsoft.com/office/powerpoint/2010/main" val="325810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03BBD-9D4C-7258-1FC6-ED39F674123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EBF4A4-4D5D-A5E9-6A89-7EA1508C3DE5}"/>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10">
            <a:extLst>
              <a:ext uri="{FF2B5EF4-FFF2-40B4-BE49-F238E27FC236}">
                <a16:creationId xmlns:a16="http://schemas.microsoft.com/office/drawing/2014/main" id="{313FFE98-938B-2DE6-6F00-F2BA824FE994}"/>
              </a:ext>
            </a:extLst>
          </p:cNvPr>
          <p:cNvSpPr txBox="1">
            <a:spLocks/>
          </p:cNvSpPr>
          <p:nvPr/>
        </p:nvSpPr>
        <p:spPr>
          <a:xfrm>
            <a:off x="3714369" y="860425"/>
            <a:ext cx="4772264" cy="1606550"/>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4800" dirty="0" err="1"/>
              <a:t>Thiết</a:t>
            </a:r>
            <a:r>
              <a:rPr lang="en-US" sz="4800" dirty="0"/>
              <a:t> </a:t>
            </a:r>
            <a:r>
              <a:rPr lang="en-US" sz="4800" dirty="0" err="1"/>
              <a:t>kế</a:t>
            </a:r>
            <a:r>
              <a:rPr lang="en-US" sz="4800" dirty="0"/>
              <a:t> </a:t>
            </a:r>
            <a:r>
              <a:rPr lang="en-US" sz="4800" dirty="0" err="1"/>
              <a:t>cơ</a:t>
            </a:r>
            <a:r>
              <a:rPr lang="en-US" sz="4800" dirty="0"/>
              <a:t> </a:t>
            </a:r>
            <a:r>
              <a:rPr lang="en-US" sz="4800" dirty="0" err="1"/>
              <a:t>sở</a:t>
            </a:r>
            <a:r>
              <a:rPr lang="en-US" sz="4800" dirty="0"/>
              <a:t> </a:t>
            </a:r>
            <a:r>
              <a:rPr lang="en-US" sz="4800" dirty="0" err="1"/>
              <a:t>dữ</a:t>
            </a:r>
            <a:r>
              <a:rPr lang="en-US" sz="4800" dirty="0"/>
              <a:t> </a:t>
            </a:r>
            <a:r>
              <a:rPr lang="en-US" sz="4800" dirty="0" err="1"/>
              <a:t>liệu</a:t>
            </a:r>
            <a:endParaRPr lang="en-US" sz="4800" dirty="0"/>
          </a:p>
        </p:txBody>
      </p:sp>
      <p:sp>
        <p:nvSpPr>
          <p:cNvPr id="4" name="Content Placeholder 3">
            <a:extLst>
              <a:ext uri="{FF2B5EF4-FFF2-40B4-BE49-F238E27FC236}">
                <a16:creationId xmlns:a16="http://schemas.microsoft.com/office/drawing/2014/main" id="{ACC0355C-AC8C-DE77-CE02-E2C6D6E3D7C3}"/>
              </a:ext>
            </a:extLst>
          </p:cNvPr>
          <p:cNvSpPr txBox="1">
            <a:spLocks/>
          </p:cNvSpPr>
          <p:nvPr/>
        </p:nvSpPr>
        <p:spPr>
          <a:xfrm>
            <a:off x="3714369" y="2466406"/>
            <a:ext cx="5194808" cy="4106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3600" b="1" dirty="0" err="1"/>
              <a:t>Phân</a:t>
            </a:r>
            <a:r>
              <a:rPr lang="en-US" sz="3600" b="1" dirty="0"/>
              <a:t> </a:t>
            </a:r>
            <a:r>
              <a:rPr lang="en-US" sz="3600" b="1" dirty="0" err="1"/>
              <a:t>tích</a:t>
            </a:r>
            <a:r>
              <a:rPr lang="en-US" sz="3600" b="1" dirty="0"/>
              <a:t> </a:t>
            </a:r>
            <a:r>
              <a:rPr lang="en-US" sz="3600" b="1" dirty="0" err="1"/>
              <a:t>thực</a:t>
            </a:r>
            <a:r>
              <a:rPr lang="en-US" sz="3600" b="1" dirty="0"/>
              <a:t> </a:t>
            </a:r>
            <a:r>
              <a:rPr lang="en-US" sz="3600" b="1" dirty="0" err="1"/>
              <a:t>thể</a:t>
            </a:r>
            <a:endParaRPr lang="en-US" sz="3600" b="1" dirty="0"/>
          </a:p>
          <a:p>
            <a:pPr>
              <a:lnSpc>
                <a:spcPct val="200000"/>
              </a:lnSpc>
            </a:pPr>
            <a:r>
              <a:rPr lang="en-US" sz="3600" b="1" dirty="0"/>
              <a:t>Quan </a:t>
            </a:r>
            <a:r>
              <a:rPr lang="en-US" sz="3600" b="1" dirty="0" err="1"/>
              <a:t>hệ</a:t>
            </a:r>
            <a:r>
              <a:rPr lang="en-US" sz="3600" b="1" dirty="0"/>
              <a:t> </a:t>
            </a:r>
            <a:r>
              <a:rPr lang="en-US" sz="3600" b="1" dirty="0" err="1"/>
              <a:t>các</a:t>
            </a:r>
            <a:r>
              <a:rPr lang="en-US" sz="3600" b="1" dirty="0"/>
              <a:t> </a:t>
            </a:r>
            <a:r>
              <a:rPr lang="en-US" sz="3600" b="1" dirty="0" err="1"/>
              <a:t>thực</a:t>
            </a:r>
            <a:r>
              <a:rPr lang="en-US" sz="3600" b="1" dirty="0"/>
              <a:t> </a:t>
            </a:r>
            <a:r>
              <a:rPr lang="en-US" sz="3600" b="1" dirty="0" err="1"/>
              <a:t>thể</a:t>
            </a:r>
            <a:endParaRPr lang="en-US" sz="3600" b="1" dirty="0"/>
          </a:p>
          <a:p>
            <a:pPr>
              <a:lnSpc>
                <a:spcPct val="200000"/>
              </a:lnSpc>
            </a:pPr>
            <a:r>
              <a:rPr lang="en-US" sz="3600" b="1" dirty="0"/>
              <a:t>ERD</a:t>
            </a:r>
          </a:p>
          <a:p>
            <a:endParaRPr lang="en-US" dirty="0">
              <a:latin typeface="+mj-lt"/>
            </a:endParaRPr>
          </a:p>
        </p:txBody>
      </p:sp>
    </p:spTree>
    <p:extLst>
      <p:ext uri="{BB962C8B-B14F-4D97-AF65-F5344CB8AC3E}">
        <p14:creationId xmlns:p14="http://schemas.microsoft.com/office/powerpoint/2010/main" val="3932822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1F14B-560C-5DFE-ECF6-43B5AD5647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FCF2CF-C2BF-5178-8266-0399BA8FFAB3}"/>
              </a:ext>
            </a:extLst>
          </p:cNvPr>
          <p:cNvSpPr>
            <a:spLocks noGrp="1"/>
          </p:cNvSpPr>
          <p:nvPr>
            <p:ph type="sldNum" sz="quarter" idx="12"/>
          </p:nvPr>
        </p:nvSpPr>
        <p:spPr/>
        <p:txBody>
          <a:bodyPr/>
          <a:lstStyle/>
          <a:p>
            <a:fld id="{9EA0BE3B-158A-4EDF-80DC-E394A0D1600F}" type="slidenum">
              <a:rPr lang="en-US" smtClean="0"/>
              <a:pPr/>
              <a:t>70</a:t>
            </a:fld>
            <a:endParaRPr lang="en-US" dirty="0"/>
          </a:p>
        </p:txBody>
      </p:sp>
      <p:sp>
        <p:nvSpPr>
          <p:cNvPr id="5" name="Title 4">
            <a:extLst>
              <a:ext uri="{FF2B5EF4-FFF2-40B4-BE49-F238E27FC236}">
                <a16:creationId xmlns:a16="http://schemas.microsoft.com/office/drawing/2014/main" id="{16E7116E-E645-A4A4-6996-0271D1F5A257}"/>
              </a:ext>
            </a:extLst>
          </p:cNvPr>
          <p:cNvSpPr>
            <a:spLocks noGrp="1"/>
          </p:cNvSpPr>
          <p:nvPr>
            <p:ph type="title"/>
          </p:nvPr>
        </p:nvSpPr>
        <p:spPr/>
        <p:txBody>
          <a:bodyPr/>
          <a:lstStyle/>
          <a:p>
            <a:r>
              <a:rPr lang="en-US" dirty="0" err="1"/>
              <a:t>Kiểm</a:t>
            </a:r>
            <a:r>
              <a:rPr lang="en-US" dirty="0"/>
              <a:t> </a:t>
            </a:r>
            <a:r>
              <a:rPr lang="en-US" dirty="0" err="1"/>
              <a:t>tra</a:t>
            </a:r>
            <a:r>
              <a:rPr lang="en-US" dirty="0"/>
              <a:t> </a:t>
            </a:r>
            <a:r>
              <a:rPr lang="en-US" dirty="0" err="1"/>
              <a:t>quyền</a:t>
            </a:r>
            <a:r>
              <a:rPr lang="en-US" dirty="0"/>
              <a:t> </a:t>
            </a:r>
            <a:r>
              <a:rPr lang="en-US" dirty="0" err="1"/>
              <a:t>hạn</a:t>
            </a:r>
            <a:endParaRPr lang="en-US" dirty="0"/>
          </a:p>
        </p:txBody>
      </p:sp>
      <p:pic>
        <p:nvPicPr>
          <p:cNvPr id="4" name="Picture 3">
            <a:extLst>
              <a:ext uri="{FF2B5EF4-FFF2-40B4-BE49-F238E27FC236}">
                <a16:creationId xmlns:a16="http://schemas.microsoft.com/office/drawing/2014/main" id="{58C2088A-D171-F46B-D515-94244C6CA82A}"/>
              </a:ext>
            </a:extLst>
          </p:cNvPr>
          <p:cNvPicPr>
            <a:picLocks noChangeAspect="1"/>
          </p:cNvPicPr>
          <p:nvPr/>
        </p:nvPicPr>
        <p:blipFill>
          <a:blip r:embed="rId2"/>
          <a:stretch>
            <a:fillRect/>
          </a:stretch>
        </p:blipFill>
        <p:spPr>
          <a:xfrm>
            <a:off x="204445" y="1081538"/>
            <a:ext cx="3882637" cy="1583289"/>
          </a:xfrm>
          <a:prstGeom prst="rect">
            <a:avLst/>
          </a:prstGeom>
        </p:spPr>
      </p:pic>
      <p:pic>
        <p:nvPicPr>
          <p:cNvPr id="7" name="Picture 6">
            <a:extLst>
              <a:ext uri="{FF2B5EF4-FFF2-40B4-BE49-F238E27FC236}">
                <a16:creationId xmlns:a16="http://schemas.microsoft.com/office/drawing/2014/main" id="{AFD62281-23BE-3A1F-02AB-1DFF0710FDB0}"/>
              </a:ext>
            </a:extLst>
          </p:cNvPr>
          <p:cNvPicPr>
            <a:picLocks noChangeAspect="1"/>
          </p:cNvPicPr>
          <p:nvPr/>
        </p:nvPicPr>
        <p:blipFill>
          <a:blip r:embed="rId3"/>
          <a:stretch>
            <a:fillRect/>
          </a:stretch>
        </p:blipFill>
        <p:spPr>
          <a:xfrm>
            <a:off x="204445" y="3028498"/>
            <a:ext cx="3943900" cy="1838582"/>
          </a:xfrm>
          <a:prstGeom prst="rect">
            <a:avLst/>
          </a:prstGeom>
        </p:spPr>
      </p:pic>
      <p:pic>
        <p:nvPicPr>
          <p:cNvPr id="9" name="Picture 8">
            <a:extLst>
              <a:ext uri="{FF2B5EF4-FFF2-40B4-BE49-F238E27FC236}">
                <a16:creationId xmlns:a16="http://schemas.microsoft.com/office/drawing/2014/main" id="{05E67C3A-AA11-DF27-960F-E8A0C1B85B8A}"/>
              </a:ext>
            </a:extLst>
          </p:cNvPr>
          <p:cNvPicPr>
            <a:picLocks noChangeAspect="1"/>
          </p:cNvPicPr>
          <p:nvPr/>
        </p:nvPicPr>
        <p:blipFill>
          <a:blip r:embed="rId4"/>
          <a:stretch>
            <a:fillRect/>
          </a:stretch>
        </p:blipFill>
        <p:spPr>
          <a:xfrm>
            <a:off x="4572000" y="963417"/>
            <a:ext cx="4172532" cy="1819529"/>
          </a:xfrm>
          <a:prstGeom prst="rect">
            <a:avLst/>
          </a:prstGeom>
        </p:spPr>
      </p:pic>
      <p:pic>
        <p:nvPicPr>
          <p:cNvPr id="11" name="Picture 10">
            <a:extLst>
              <a:ext uri="{FF2B5EF4-FFF2-40B4-BE49-F238E27FC236}">
                <a16:creationId xmlns:a16="http://schemas.microsoft.com/office/drawing/2014/main" id="{59734723-A86E-6FD1-0CFD-5A5386365CB0}"/>
              </a:ext>
            </a:extLst>
          </p:cNvPr>
          <p:cNvPicPr>
            <a:picLocks noChangeAspect="1"/>
          </p:cNvPicPr>
          <p:nvPr/>
        </p:nvPicPr>
        <p:blipFill>
          <a:blip r:embed="rId5"/>
          <a:stretch>
            <a:fillRect/>
          </a:stretch>
        </p:blipFill>
        <p:spPr>
          <a:xfrm>
            <a:off x="4688279" y="3164693"/>
            <a:ext cx="3667637" cy="1771897"/>
          </a:xfrm>
          <a:prstGeom prst="rect">
            <a:avLst/>
          </a:prstGeom>
        </p:spPr>
      </p:pic>
    </p:spTree>
    <p:extLst>
      <p:ext uri="{BB962C8B-B14F-4D97-AF65-F5344CB8AC3E}">
        <p14:creationId xmlns:p14="http://schemas.microsoft.com/office/powerpoint/2010/main" val="2587764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07763-C08F-19C5-EEF0-D1D089BA3E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E48DE9-BE09-9DD0-8790-2130D04BE001}"/>
              </a:ext>
            </a:extLst>
          </p:cNvPr>
          <p:cNvSpPr>
            <a:spLocks noGrp="1"/>
          </p:cNvSpPr>
          <p:nvPr>
            <p:ph type="sldNum" sz="quarter" idx="12"/>
          </p:nvPr>
        </p:nvSpPr>
        <p:spPr/>
        <p:txBody>
          <a:bodyPr/>
          <a:lstStyle/>
          <a:p>
            <a:fld id="{9EA0BE3B-158A-4EDF-80DC-E394A0D1600F}" type="slidenum">
              <a:rPr lang="en-US" smtClean="0"/>
              <a:pPr/>
              <a:t>71</a:t>
            </a:fld>
            <a:endParaRPr lang="en-US" dirty="0"/>
          </a:p>
        </p:txBody>
      </p:sp>
      <p:sp>
        <p:nvSpPr>
          <p:cNvPr id="5" name="Title 4">
            <a:extLst>
              <a:ext uri="{FF2B5EF4-FFF2-40B4-BE49-F238E27FC236}">
                <a16:creationId xmlns:a16="http://schemas.microsoft.com/office/drawing/2014/main" id="{28391F13-921C-3A1A-4521-426EF1BB0FFA}"/>
              </a:ext>
            </a:extLst>
          </p:cNvPr>
          <p:cNvSpPr>
            <a:spLocks noGrp="1"/>
          </p:cNvSpPr>
          <p:nvPr>
            <p:ph type="title"/>
          </p:nvPr>
        </p:nvSpPr>
        <p:spPr/>
        <p:txBody>
          <a:bodyPr/>
          <a:lstStyle/>
          <a:p>
            <a:r>
              <a:rPr lang="en-US" dirty="0" err="1"/>
              <a:t>Fulltext</a:t>
            </a:r>
            <a:r>
              <a:rPr lang="en-US" dirty="0"/>
              <a:t> </a:t>
            </a:r>
            <a:r>
              <a:rPr lang="en-US" dirty="0" err="1"/>
              <a:t>và</a:t>
            </a:r>
            <a:r>
              <a:rPr lang="en-US" dirty="0"/>
              <a:t> Index</a:t>
            </a:r>
          </a:p>
        </p:txBody>
      </p:sp>
      <p:pic>
        <p:nvPicPr>
          <p:cNvPr id="4" name="Picture 3">
            <a:extLst>
              <a:ext uri="{FF2B5EF4-FFF2-40B4-BE49-F238E27FC236}">
                <a16:creationId xmlns:a16="http://schemas.microsoft.com/office/drawing/2014/main" id="{6125299F-F18B-E64F-F07B-52BD0A3D49DE}"/>
              </a:ext>
            </a:extLst>
          </p:cNvPr>
          <p:cNvPicPr>
            <a:picLocks noChangeAspect="1"/>
          </p:cNvPicPr>
          <p:nvPr/>
        </p:nvPicPr>
        <p:blipFill>
          <a:blip r:embed="rId2"/>
          <a:stretch>
            <a:fillRect/>
          </a:stretch>
        </p:blipFill>
        <p:spPr>
          <a:xfrm>
            <a:off x="304655" y="997955"/>
            <a:ext cx="4858428" cy="1857634"/>
          </a:xfrm>
          <a:prstGeom prst="rect">
            <a:avLst/>
          </a:prstGeom>
        </p:spPr>
      </p:pic>
      <p:pic>
        <p:nvPicPr>
          <p:cNvPr id="7" name="Picture 6">
            <a:extLst>
              <a:ext uri="{FF2B5EF4-FFF2-40B4-BE49-F238E27FC236}">
                <a16:creationId xmlns:a16="http://schemas.microsoft.com/office/drawing/2014/main" id="{B00FF549-6970-0630-6890-230C0AA1C8DE}"/>
              </a:ext>
            </a:extLst>
          </p:cNvPr>
          <p:cNvPicPr>
            <a:picLocks noChangeAspect="1"/>
          </p:cNvPicPr>
          <p:nvPr/>
        </p:nvPicPr>
        <p:blipFill>
          <a:blip r:embed="rId3"/>
          <a:stretch>
            <a:fillRect/>
          </a:stretch>
        </p:blipFill>
        <p:spPr>
          <a:xfrm>
            <a:off x="235077" y="2855589"/>
            <a:ext cx="4782217" cy="847843"/>
          </a:xfrm>
          <a:prstGeom prst="rect">
            <a:avLst/>
          </a:prstGeom>
        </p:spPr>
      </p:pic>
      <p:pic>
        <p:nvPicPr>
          <p:cNvPr id="11" name="Picture 10">
            <a:extLst>
              <a:ext uri="{FF2B5EF4-FFF2-40B4-BE49-F238E27FC236}">
                <a16:creationId xmlns:a16="http://schemas.microsoft.com/office/drawing/2014/main" id="{23268578-E576-CB24-190C-3403CB55EB31}"/>
              </a:ext>
            </a:extLst>
          </p:cNvPr>
          <p:cNvPicPr>
            <a:picLocks noChangeAspect="1"/>
          </p:cNvPicPr>
          <p:nvPr/>
        </p:nvPicPr>
        <p:blipFill>
          <a:blip r:embed="rId4"/>
          <a:stretch>
            <a:fillRect/>
          </a:stretch>
        </p:blipFill>
        <p:spPr>
          <a:xfrm>
            <a:off x="0" y="4713223"/>
            <a:ext cx="9144000" cy="1035334"/>
          </a:xfrm>
          <a:prstGeom prst="rect">
            <a:avLst/>
          </a:prstGeom>
        </p:spPr>
      </p:pic>
      <p:pic>
        <p:nvPicPr>
          <p:cNvPr id="15" name="Picture 14">
            <a:extLst>
              <a:ext uri="{FF2B5EF4-FFF2-40B4-BE49-F238E27FC236}">
                <a16:creationId xmlns:a16="http://schemas.microsoft.com/office/drawing/2014/main" id="{EC1C8FF8-F6FB-CE4B-C5ED-D87D12C967ED}"/>
              </a:ext>
            </a:extLst>
          </p:cNvPr>
          <p:cNvPicPr>
            <a:picLocks noChangeAspect="1"/>
          </p:cNvPicPr>
          <p:nvPr/>
        </p:nvPicPr>
        <p:blipFill>
          <a:blip r:embed="rId5"/>
          <a:stretch>
            <a:fillRect/>
          </a:stretch>
        </p:blipFill>
        <p:spPr>
          <a:xfrm>
            <a:off x="5017294" y="2338557"/>
            <a:ext cx="4275628" cy="1857634"/>
          </a:xfrm>
          <a:prstGeom prst="rect">
            <a:avLst/>
          </a:prstGeom>
        </p:spPr>
      </p:pic>
      <p:pic>
        <p:nvPicPr>
          <p:cNvPr id="19" name="Picture 18">
            <a:extLst>
              <a:ext uri="{FF2B5EF4-FFF2-40B4-BE49-F238E27FC236}">
                <a16:creationId xmlns:a16="http://schemas.microsoft.com/office/drawing/2014/main" id="{359025B7-9EAC-A696-BF0D-CB459EB7DC44}"/>
              </a:ext>
            </a:extLst>
          </p:cNvPr>
          <p:cNvPicPr>
            <a:picLocks noChangeAspect="1"/>
          </p:cNvPicPr>
          <p:nvPr/>
        </p:nvPicPr>
        <p:blipFill>
          <a:blip r:embed="rId6"/>
          <a:stretch>
            <a:fillRect/>
          </a:stretch>
        </p:blipFill>
        <p:spPr>
          <a:xfrm>
            <a:off x="2009417" y="2371577"/>
            <a:ext cx="5125165" cy="2114845"/>
          </a:xfrm>
          <a:prstGeom prst="rect">
            <a:avLst/>
          </a:prstGeom>
        </p:spPr>
      </p:pic>
    </p:spTree>
    <p:extLst>
      <p:ext uri="{BB962C8B-B14F-4D97-AF65-F5344CB8AC3E}">
        <p14:creationId xmlns:p14="http://schemas.microsoft.com/office/powerpoint/2010/main" val="2289168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09F3-CECD-06BD-401A-A3D6ACF5371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B3B981-1033-BC7A-F25F-E15678305C74}"/>
              </a:ext>
            </a:extLst>
          </p:cNvPr>
          <p:cNvSpPr>
            <a:spLocks noGrp="1"/>
          </p:cNvSpPr>
          <p:nvPr>
            <p:ph type="sldNum" sz="quarter" idx="12"/>
          </p:nvPr>
        </p:nvSpPr>
        <p:spPr/>
        <p:txBody>
          <a:bodyPr/>
          <a:lstStyle/>
          <a:p>
            <a:fld id="{9EA0BE3B-158A-4EDF-80DC-E394A0D1600F}" type="slidenum">
              <a:rPr lang="en-US" smtClean="0"/>
              <a:pPr/>
              <a:t>72</a:t>
            </a:fld>
            <a:endParaRPr lang="en-US" dirty="0"/>
          </a:p>
        </p:txBody>
      </p:sp>
      <p:sp>
        <p:nvSpPr>
          <p:cNvPr id="5" name="Title 4">
            <a:extLst>
              <a:ext uri="{FF2B5EF4-FFF2-40B4-BE49-F238E27FC236}">
                <a16:creationId xmlns:a16="http://schemas.microsoft.com/office/drawing/2014/main" id="{7B7285DF-8005-4B68-423F-8039F2D4C9FD}"/>
              </a:ext>
            </a:extLst>
          </p:cNvPr>
          <p:cNvSpPr>
            <a:spLocks noGrp="1"/>
          </p:cNvSpPr>
          <p:nvPr>
            <p:ph type="title"/>
          </p:nvPr>
        </p:nvSpPr>
        <p:spPr/>
        <p:txBody>
          <a:bodyPr/>
          <a:lstStyle/>
          <a:p>
            <a:r>
              <a:rPr lang="en-US" dirty="0" err="1"/>
              <a:t>Fulltext</a:t>
            </a:r>
            <a:r>
              <a:rPr lang="en-US" dirty="0"/>
              <a:t> </a:t>
            </a:r>
            <a:r>
              <a:rPr lang="en-US" dirty="0" err="1"/>
              <a:t>và</a:t>
            </a:r>
            <a:r>
              <a:rPr lang="en-US" dirty="0"/>
              <a:t> Index</a:t>
            </a:r>
          </a:p>
        </p:txBody>
      </p:sp>
      <p:pic>
        <p:nvPicPr>
          <p:cNvPr id="7" name="Picture 6">
            <a:extLst>
              <a:ext uri="{FF2B5EF4-FFF2-40B4-BE49-F238E27FC236}">
                <a16:creationId xmlns:a16="http://schemas.microsoft.com/office/drawing/2014/main" id="{398CF22B-D218-C981-7AC2-C0CABD1CBB58}"/>
              </a:ext>
            </a:extLst>
          </p:cNvPr>
          <p:cNvPicPr>
            <a:picLocks noChangeAspect="1"/>
          </p:cNvPicPr>
          <p:nvPr/>
        </p:nvPicPr>
        <p:blipFill>
          <a:blip r:embed="rId2"/>
          <a:stretch>
            <a:fillRect/>
          </a:stretch>
        </p:blipFill>
        <p:spPr>
          <a:xfrm>
            <a:off x="83719" y="4204729"/>
            <a:ext cx="2295845" cy="352474"/>
          </a:xfrm>
          <a:prstGeom prst="rect">
            <a:avLst/>
          </a:prstGeom>
        </p:spPr>
      </p:pic>
      <p:pic>
        <p:nvPicPr>
          <p:cNvPr id="9" name="Picture 8">
            <a:extLst>
              <a:ext uri="{FF2B5EF4-FFF2-40B4-BE49-F238E27FC236}">
                <a16:creationId xmlns:a16="http://schemas.microsoft.com/office/drawing/2014/main" id="{F5A64488-6F22-CBA0-2F55-14A8B367948B}"/>
              </a:ext>
            </a:extLst>
          </p:cNvPr>
          <p:cNvPicPr>
            <a:picLocks noChangeAspect="1"/>
          </p:cNvPicPr>
          <p:nvPr/>
        </p:nvPicPr>
        <p:blipFill>
          <a:blip r:embed="rId3"/>
          <a:stretch>
            <a:fillRect/>
          </a:stretch>
        </p:blipFill>
        <p:spPr>
          <a:xfrm>
            <a:off x="0" y="4670730"/>
            <a:ext cx="9144000" cy="1435395"/>
          </a:xfrm>
          <a:prstGeom prst="rect">
            <a:avLst/>
          </a:prstGeom>
        </p:spPr>
      </p:pic>
      <p:pic>
        <p:nvPicPr>
          <p:cNvPr id="11" name="Picture 10">
            <a:extLst>
              <a:ext uri="{FF2B5EF4-FFF2-40B4-BE49-F238E27FC236}">
                <a16:creationId xmlns:a16="http://schemas.microsoft.com/office/drawing/2014/main" id="{0049A7A0-1F93-0010-FFE4-C402A0C05ACB}"/>
              </a:ext>
            </a:extLst>
          </p:cNvPr>
          <p:cNvPicPr>
            <a:picLocks noChangeAspect="1"/>
          </p:cNvPicPr>
          <p:nvPr/>
        </p:nvPicPr>
        <p:blipFill>
          <a:blip r:embed="rId4"/>
          <a:stretch>
            <a:fillRect/>
          </a:stretch>
        </p:blipFill>
        <p:spPr>
          <a:xfrm>
            <a:off x="302824" y="1329565"/>
            <a:ext cx="4153480" cy="1609950"/>
          </a:xfrm>
          <a:prstGeom prst="rect">
            <a:avLst/>
          </a:prstGeom>
        </p:spPr>
      </p:pic>
      <p:pic>
        <p:nvPicPr>
          <p:cNvPr id="13" name="Picture 12">
            <a:extLst>
              <a:ext uri="{FF2B5EF4-FFF2-40B4-BE49-F238E27FC236}">
                <a16:creationId xmlns:a16="http://schemas.microsoft.com/office/drawing/2014/main" id="{7610604C-0CB3-C49C-985F-9F90D94B25BA}"/>
              </a:ext>
            </a:extLst>
          </p:cNvPr>
          <p:cNvPicPr>
            <a:picLocks noChangeAspect="1"/>
          </p:cNvPicPr>
          <p:nvPr/>
        </p:nvPicPr>
        <p:blipFill>
          <a:blip r:embed="rId5"/>
          <a:stretch>
            <a:fillRect/>
          </a:stretch>
        </p:blipFill>
        <p:spPr>
          <a:xfrm>
            <a:off x="4018835" y="1129847"/>
            <a:ext cx="5125165" cy="2114845"/>
          </a:xfrm>
          <a:prstGeom prst="rect">
            <a:avLst/>
          </a:prstGeom>
        </p:spPr>
      </p:pic>
      <p:pic>
        <p:nvPicPr>
          <p:cNvPr id="15" name="Picture 14">
            <a:extLst>
              <a:ext uri="{FF2B5EF4-FFF2-40B4-BE49-F238E27FC236}">
                <a16:creationId xmlns:a16="http://schemas.microsoft.com/office/drawing/2014/main" id="{F53CE7A5-86CD-64AE-FBE6-1026F3B4856E}"/>
              </a:ext>
            </a:extLst>
          </p:cNvPr>
          <p:cNvPicPr>
            <a:picLocks noChangeAspect="1"/>
          </p:cNvPicPr>
          <p:nvPr/>
        </p:nvPicPr>
        <p:blipFill>
          <a:blip r:embed="rId5"/>
          <a:stretch>
            <a:fillRect/>
          </a:stretch>
        </p:blipFill>
        <p:spPr>
          <a:xfrm>
            <a:off x="2009417" y="2371577"/>
            <a:ext cx="5125165" cy="2114845"/>
          </a:xfrm>
          <a:prstGeom prst="rect">
            <a:avLst/>
          </a:prstGeom>
        </p:spPr>
      </p:pic>
    </p:spTree>
    <p:extLst>
      <p:ext uri="{BB962C8B-B14F-4D97-AF65-F5344CB8AC3E}">
        <p14:creationId xmlns:p14="http://schemas.microsoft.com/office/powerpoint/2010/main" val="26758091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1DA2B-EB64-8650-C110-C21DFF2EE6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9EC0DA-FDA2-39E8-517B-32442BBDFEB4}"/>
              </a:ext>
            </a:extLst>
          </p:cNvPr>
          <p:cNvSpPr>
            <a:spLocks noGrp="1"/>
          </p:cNvSpPr>
          <p:nvPr>
            <p:ph type="sldNum" sz="quarter" idx="12"/>
          </p:nvPr>
        </p:nvSpPr>
        <p:spPr/>
        <p:txBody>
          <a:bodyPr/>
          <a:lstStyle/>
          <a:p>
            <a:fld id="{9EA0BE3B-158A-4EDF-80DC-E394A0D1600F}" type="slidenum">
              <a:rPr lang="en-US" smtClean="0"/>
              <a:pPr/>
              <a:t>73</a:t>
            </a:fld>
            <a:endParaRPr lang="en-US" dirty="0"/>
          </a:p>
        </p:txBody>
      </p:sp>
      <p:sp>
        <p:nvSpPr>
          <p:cNvPr id="3" name="Title 10">
            <a:extLst>
              <a:ext uri="{FF2B5EF4-FFF2-40B4-BE49-F238E27FC236}">
                <a16:creationId xmlns:a16="http://schemas.microsoft.com/office/drawing/2014/main" id="{AAA7A608-93A0-565E-8063-D13847184937}"/>
              </a:ext>
            </a:extLst>
          </p:cNvPr>
          <p:cNvSpPr txBox="1">
            <a:spLocks/>
          </p:cNvSpPr>
          <p:nvPr/>
        </p:nvSpPr>
        <p:spPr>
          <a:xfrm>
            <a:off x="3866769" y="2994025"/>
            <a:ext cx="4772264" cy="1028700"/>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4800" dirty="0"/>
              <a:t>THANK YOU!</a:t>
            </a:r>
          </a:p>
        </p:txBody>
      </p:sp>
    </p:spTree>
    <p:extLst>
      <p:ext uri="{BB962C8B-B14F-4D97-AF65-F5344CB8AC3E}">
        <p14:creationId xmlns:p14="http://schemas.microsoft.com/office/powerpoint/2010/main" val="403430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các</a:t>
            </a:r>
            <a:r>
              <a:rPr lang="en-US" dirty="0"/>
              <a:t> </a:t>
            </a:r>
            <a:r>
              <a:rPr lang="en-US" dirty="0" err="1"/>
              <a:t>thực</a:t>
            </a:r>
            <a:r>
              <a:rPr lang="en-US" dirty="0"/>
              <a:t> </a:t>
            </a:r>
            <a:r>
              <a:rPr lang="en-US" dirty="0" err="1"/>
              <a:t>thể</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862584"/>
            <a:ext cx="8674100" cy="5631522"/>
          </a:xfrm>
        </p:spPr>
        <p:txBody>
          <a:bodyPr/>
          <a:lstStyle/>
          <a:p>
            <a:pPr>
              <a:buNone/>
            </a:pPr>
            <a:r>
              <a:rPr lang="en-US" sz="1500" b="1" dirty="0">
                <a:latin typeface="Times New Roman" panose="02020603050405020304" pitchFamily="18" charset="0"/>
                <a:cs typeface="Times New Roman" panose="02020603050405020304" pitchFamily="18" charset="0"/>
              </a:rPr>
              <a:t>1. </a:t>
            </a:r>
            <a:r>
              <a:rPr lang="en-US" sz="1500" b="1" dirty="0" err="1">
                <a:latin typeface="Times New Roman" panose="02020603050405020304" pitchFamily="18" charset="0"/>
                <a:cs typeface="Times New Roman" panose="02020603050405020304" pitchFamily="18" charset="0"/>
              </a:rPr>
              <a:t>Thực</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thể</a:t>
            </a:r>
            <a:r>
              <a:rPr lang="en-US" sz="1500" b="1" dirty="0">
                <a:latin typeface="Times New Roman" panose="02020603050405020304" pitchFamily="18" charset="0"/>
                <a:cs typeface="Times New Roman" panose="02020603050405020304" pitchFamily="18" charset="0"/>
              </a:rPr>
              <a:t> / Entity</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MayTinh</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MaMay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TenMay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TrangThai</a:t>
            </a:r>
            <a:r>
              <a:rPr lang="en-US" sz="1500"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MaLoaiMay</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LoaiMay</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MaLoaiMay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GiaTheoGio</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MoTa</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KhachHang</a:t>
            </a:r>
            <a:r>
              <a:rPr lang="en-US" sz="1500" dirty="0">
                <a:latin typeface="Times New Roman" panose="02020603050405020304" pitchFamily="18" charset="0"/>
                <a:cs typeface="Times New Roman" panose="02020603050405020304" pitchFamily="18" charset="0"/>
              </a:rPr>
              <a:t>(</a:t>
            </a:r>
            <a:r>
              <a:rPr lang="en-US" sz="1500" u="sng" dirty="0">
                <a:latin typeface="Times New Roman" panose="02020603050405020304" pitchFamily="18" charset="0"/>
                <a:cs typeface="Times New Roman" panose="02020603050405020304" pitchFamily="18" charset="0"/>
              </a:rPr>
              <a:t>MaKH</a:t>
            </a:r>
            <a:r>
              <a:rPr lang="en-US" sz="1500" dirty="0">
                <a:latin typeface="Times New Roman" panose="02020603050405020304" pitchFamily="18" charset="0"/>
                <a:cs typeface="Times New Roman" panose="02020603050405020304" pitchFamily="18" charset="0"/>
              </a:rPr>
              <a:t>, HoTen, </a:t>
            </a:r>
            <a:r>
              <a:rPr lang="en-US" sz="1500" dirty="0" err="1">
                <a:latin typeface="Times New Roman" panose="02020603050405020304" pitchFamily="18" charset="0"/>
                <a:cs typeface="Times New Roman" panose="02020603050405020304" pitchFamily="18" charset="0"/>
              </a:rPr>
              <a:t>SoDienThoai</a:t>
            </a:r>
            <a:r>
              <a:rPr lang="en-US" sz="1500" dirty="0">
                <a:latin typeface="Times New Roman" panose="02020603050405020304" pitchFamily="18" charset="0"/>
                <a:cs typeface="Times New Roman" panose="02020603050405020304" pitchFamily="18" charset="0"/>
              </a:rPr>
              <a:t>(unique), </a:t>
            </a:r>
            <a:r>
              <a:rPr lang="en-US" sz="1500" dirty="0" err="1">
                <a:latin typeface="Times New Roman" panose="02020603050405020304" pitchFamily="18" charset="0"/>
                <a:cs typeface="Times New Roman" panose="02020603050405020304" pitchFamily="18" charset="0"/>
              </a:rPr>
              <a:t>GioiTinh</a:t>
            </a:r>
            <a:r>
              <a:rPr lang="en-US" sz="1500"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MaLoaiKH</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LoaiKH</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MaLoaiKH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TenLoai</a:t>
            </a:r>
            <a:r>
              <a:rPr lang="en-US" sz="1500"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MaUuDai</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TaiKhoan</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MaTK</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TenTK</a:t>
            </a:r>
            <a:r>
              <a:rPr lang="en-US" sz="1500" dirty="0">
                <a:latin typeface="Times New Roman" panose="02020603050405020304" pitchFamily="18" charset="0"/>
                <a:cs typeface="Times New Roman" panose="02020603050405020304" pitchFamily="18" charset="0"/>
              </a:rPr>
              <a:t>(unique), </a:t>
            </a:r>
            <a:r>
              <a:rPr lang="en-US" sz="1500" dirty="0" err="1">
                <a:latin typeface="Times New Roman" panose="02020603050405020304" pitchFamily="18" charset="0"/>
                <a:cs typeface="Times New Roman" panose="02020603050405020304" pitchFamily="18" charset="0"/>
              </a:rPr>
              <a:t>MatKhau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SoTienConLai</a:t>
            </a:r>
            <a:r>
              <a:rPr lang="en-US" sz="1500" dirty="0">
                <a:latin typeface="Times New Roman" panose="02020603050405020304" pitchFamily="18" charset="0"/>
                <a:cs typeface="Times New Roman" panose="02020603050405020304" pitchFamily="18" charset="0"/>
              </a:rPr>
              <a:t>, </a:t>
            </a:r>
            <a:r>
              <a:rPr lang="en-US" sz="1500" b="1" dirty="0">
                <a:latin typeface="Times New Roman" panose="02020603050405020304" pitchFamily="18" charset="0"/>
                <a:cs typeface="Times New Roman" panose="02020603050405020304" pitchFamily="18" charset="0"/>
              </a:rPr>
              <a:t>MaKH</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PhienSuDung</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MaPhien</a:t>
            </a:r>
            <a:r>
              <a:rPr lang="en-US" sz="1500"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MaMay</a:t>
            </a:r>
            <a:r>
              <a:rPr lang="en-US" sz="1500"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MaTK</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ThoiGianBatDau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ThoiGianKetThuc</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DichVu</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MaDV</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TenDV</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DonGia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TrangThaiDichVu</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UuDai</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MaUuDai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MucUuDai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NoiDung</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HoaDonDV</a:t>
            </a:r>
            <a:r>
              <a:rPr lang="en-US" sz="1500" dirty="0">
                <a:latin typeface="Times New Roman" panose="02020603050405020304" pitchFamily="18" charset="0"/>
                <a:cs typeface="Times New Roman" panose="02020603050405020304" pitchFamily="18" charset="0"/>
              </a:rPr>
              <a:t>(</a:t>
            </a:r>
            <a:r>
              <a:rPr lang="en-US" sz="1500" u="sng" dirty="0">
                <a:latin typeface="Times New Roman" panose="02020603050405020304" pitchFamily="18" charset="0"/>
                <a:cs typeface="Times New Roman" panose="02020603050405020304" pitchFamily="18" charset="0"/>
              </a:rPr>
              <a:t>MaHD</a:t>
            </a:r>
            <a:r>
              <a:rPr lang="en-US" sz="1500" dirty="0">
                <a:latin typeface="Times New Roman" panose="02020603050405020304" pitchFamily="18" charset="0"/>
                <a:cs typeface="Times New Roman" panose="02020603050405020304" pitchFamily="18" charset="0"/>
              </a:rPr>
              <a:t>, ThoiDiemThanhToan, </a:t>
            </a:r>
            <a:r>
              <a:rPr lang="en-US" sz="1500" b="1" dirty="0" err="1">
                <a:latin typeface="Times New Roman" panose="02020603050405020304" pitchFamily="18" charset="0"/>
                <a:cs typeface="Times New Roman" panose="02020603050405020304" pitchFamily="18" charset="0"/>
              </a:rPr>
              <a:t>MaTK</a:t>
            </a:r>
            <a:r>
              <a:rPr lang="en-US" sz="1500"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MaNV</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MaUuDai</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CT_HoaDonDV</a:t>
            </a:r>
            <a:r>
              <a:rPr lang="en-US" sz="1500" dirty="0">
                <a:latin typeface="Times New Roman" panose="02020603050405020304" pitchFamily="18" charset="0"/>
                <a:cs typeface="Times New Roman" panose="02020603050405020304" pitchFamily="18" charset="0"/>
              </a:rPr>
              <a:t>(</a:t>
            </a:r>
            <a:r>
              <a:rPr lang="en-US" sz="1500" u="sng" dirty="0">
                <a:latin typeface="Times New Roman" panose="02020603050405020304" pitchFamily="18" charset="0"/>
                <a:cs typeface="Times New Roman" panose="02020603050405020304" pitchFamily="18" charset="0"/>
              </a:rPr>
              <a:t>MaHD</a:t>
            </a:r>
            <a:r>
              <a:rPr lang="en-US" sz="1500" dirty="0">
                <a:latin typeface="Times New Roman" panose="02020603050405020304" pitchFamily="18" charset="0"/>
                <a:cs typeface="Times New Roman" panose="02020603050405020304" pitchFamily="18" charset="0"/>
              </a:rPr>
              <a:t>, </a:t>
            </a:r>
            <a:r>
              <a:rPr lang="en-US" sz="1500" u="sng" dirty="0" err="1">
                <a:latin typeface="Times New Roman" panose="02020603050405020304" pitchFamily="18" charset="0"/>
                <a:cs typeface="Times New Roman" panose="02020603050405020304" pitchFamily="18" charset="0"/>
              </a:rPr>
              <a:t>MaDV</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SoLuong</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NhanVien</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MaNV</a:t>
            </a:r>
            <a:r>
              <a:rPr lang="en-US" sz="1500" dirty="0">
                <a:latin typeface="Times New Roman" panose="02020603050405020304" pitchFamily="18" charset="0"/>
                <a:cs typeface="Times New Roman" panose="02020603050405020304" pitchFamily="18" charset="0"/>
              </a:rPr>
              <a:t>, HoTen, </a:t>
            </a:r>
            <a:r>
              <a:rPr lang="en-US" sz="1500" dirty="0" err="1">
                <a:latin typeface="Times New Roman" panose="02020603050405020304" pitchFamily="18" charset="0"/>
                <a:cs typeface="Times New Roman" panose="02020603050405020304" pitchFamily="18" charset="0"/>
              </a:rPr>
              <a:t>SoDienThoai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GioiTinh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NgaySinh</a:t>
            </a:r>
            <a:r>
              <a:rPr lang="en-US" sz="1500"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MaChucVu</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ChucVu</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MaChucVu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TenChucVu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LuongTheoGio</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NhanVien_CaLamViec</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MaNV</a:t>
            </a:r>
            <a:r>
              <a:rPr lang="en-US" sz="1500" dirty="0">
                <a:latin typeface="Times New Roman" panose="02020603050405020304" pitchFamily="18" charset="0"/>
                <a:cs typeface="Times New Roman" panose="02020603050405020304" pitchFamily="18" charset="0"/>
              </a:rPr>
              <a:t>, </a:t>
            </a:r>
            <a:r>
              <a:rPr lang="en-US" sz="1500" u="sng" dirty="0" err="1">
                <a:latin typeface="Times New Roman" panose="02020603050405020304" pitchFamily="18" charset="0"/>
                <a:cs typeface="Times New Roman" panose="02020603050405020304" pitchFamily="18" charset="0"/>
              </a:rPr>
              <a:t>MaCaLamViec</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r>
              <a:rPr lang="en-US" sz="1500" dirty="0" err="1">
                <a:latin typeface="Times New Roman" panose="02020603050405020304" pitchFamily="18" charset="0"/>
                <a:cs typeface="Times New Roman" panose="02020603050405020304" pitchFamily="18" charset="0"/>
              </a:rPr>
              <a:t>CaLamViec</a:t>
            </a:r>
            <a:r>
              <a:rPr lang="en-US" sz="1500" dirty="0">
                <a:latin typeface="Times New Roman" panose="02020603050405020304" pitchFamily="18" charset="0"/>
                <a:cs typeface="Times New Roman" panose="02020603050405020304" pitchFamily="18" charset="0"/>
              </a:rPr>
              <a:t>(</a:t>
            </a:r>
            <a:r>
              <a:rPr lang="en-US" sz="1500" u="sng" dirty="0" err="1">
                <a:latin typeface="Times New Roman" panose="02020603050405020304" pitchFamily="18" charset="0"/>
                <a:cs typeface="Times New Roman" panose="02020603050405020304" pitchFamily="18" charset="0"/>
              </a:rPr>
              <a:t>MaCaLamViec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HeSoLuong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ThoiGianVaoLam</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ThoiGianKetThuc</a:t>
            </a:r>
            <a:r>
              <a:rPr lang="en-US" sz="1500" dirty="0">
                <a:latin typeface="Times New Roman" panose="02020603050405020304" pitchFamily="18" charset="0"/>
                <a:cs typeface="Times New Roman" panose="02020603050405020304" pitchFamily="18" charset="0"/>
              </a:rPr>
              <a:t>)</a:t>
            </a:r>
          </a:p>
          <a:p>
            <a:pPr>
              <a:lnSpc>
                <a:spcPct val="100000"/>
              </a:lnSpc>
              <a:buFont typeface="Times New Roman" panose="02020603050405020304" pitchFamily="18" charset="0"/>
              <a:buChar char="⁃"/>
            </a:pP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1358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EDEB2-3021-18B2-A5E7-5082C29AC1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43F39D-7487-E47E-3975-7A189D1B746F}"/>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BB1B9ACE-0DEB-A79A-8A3B-3D6FE385B7F2}"/>
              </a:ext>
            </a:extLst>
          </p:cNvPr>
          <p:cNvSpPr>
            <a:spLocks noGrp="1"/>
          </p:cNvSpPr>
          <p:nvPr>
            <p:ph type="title"/>
          </p:nvPr>
        </p:nvSpPr>
        <p:spPr/>
        <p:txBody>
          <a:bodyPr/>
          <a:lstStyle/>
          <a:p>
            <a:r>
              <a:rPr lang="en-US" dirty="0"/>
              <a:t>Quan </a:t>
            </a:r>
            <a:r>
              <a:rPr lang="en-US" dirty="0" err="1"/>
              <a:t>hệ</a:t>
            </a:r>
            <a:r>
              <a:rPr lang="en-US" dirty="0"/>
              <a:t> </a:t>
            </a:r>
            <a:r>
              <a:rPr lang="en-US" dirty="0" err="1"/>
              <a:t>giữa</a:t>
            </a:r>
            <a:r>
              <a:rPr lang="en-US" dirty="0"/>
              <a:t> </a:t>
            </a:r>
            <a:r>
              <a:rPr lang="en-US" dirty="0" err="1"/>
              <a:t>các</a:t>
            </a:r>
            <a:r>
              <a:rPr lang="en-US" dirty="0"/>
              <a:t> </a:t>
            </a:r>
            <a:r>
              <a:rPr lang="en-US" dirty="0" err="1"/>
              <a:t>thực</a:t>
            </a:r>
            <a:r>
              <a:rPr lang="en-US" dirty="0"/>
              <a:t> </a:t>
            </a:r>
            <a:r>
              <a:rPr lang="en-US" dirty="0" err="1"/>
              <a:t>thể</a:t>
            </a:r>
            <a:endParaRPr lang="en-US" dirty="0"/>
          </a:p>
        </p:txBody>
      </p:sp>
      <p:sp>
        <p:nvSpPr>
          <p:cNvPr id="4" name="Text Placeholder 3">
            <a:extLst>
              <a:ext uri="{FF2B5EF4-FFF2-40B4-BE49-F238E27FC236}">
                <a16:creationId xmlns:a16="http://schemas.microsoft.com/office/drawing/2014/main" id="{F56C2F79-EDBF-875E-4D59-AC050C9E4C71}"/>
              </a:ext>
            </a:extLst>
          </p:cNvPr>
          <p:cNvSpPr>
            <a:spLocks noGrp="1"/>
          </p:cNvSpPr>
          <p:nvPr>
            <p:ph type="body" sz="quarter" idx="13"/>
          </p:nvPr>
        </p:nvSpPr>
        <p:spPr>
          <a:xfrm>
            <a:off x="234950" y="963167"/>
            <a:ext cx="8674100" cy="5204367"/>
          </a:xfrm>
        </p:spPr>
        <p:txBody>
          <a:bodyPr/>
          <a:lstStyle/>
          <a:p>
            <a:pPr>
              <a:buNone/>
            </a:pPr>
            <a:r>
              <a:rPr lang="en-US" sz="2000" b="1" dirty="0">
                <a:latin typeface="Times New Roman" panose="02020603050405020304" pitchFamily="18" charset="0"/>
                <a:cs typeface="Times New Roman" panose="02020603050405020304" pitchFamily="18" charset="0"/>
              </a:rPr>
              <a:t>2. Quan </a:t>
            </a:r>
            <a:r>
              <a:rPr lang="en-US" sz="2000" b="1" dirty="0" err="1">
                <a:latin typeface="Times New Roman" panose="02020603050405020304" pitchFamily="18" charset="0"/>
                <a:cs typeface="Times New Roman" panose="02020603050405020304" pitchFamily="18" charset="0"/>
              </a:rPr>
              <a:t>hệ</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giữa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thực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thể</a:t>
            </a:r>
            <a:endParaRPr lang="en-US" sz="2000" b="1" dirty="0">
              <a:latin typeface="Times New Roman" panose="02020603050405020304" pitchFamily="18" charset="0"/>
              <a:cs typeface="Times New Roman" panose="02020603050405020304" pitchFamily="18" charset="0"/>
            </a:endParaRP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KhachHang (1) — (1) TaiKhoan</a:t>
            </a: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TaiKhoan (1) — (n) PhienSuDung</a:t>
            </a: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MayTinh (1) — (n) PhienSuDung</a:t>
            </a: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TaiKhoan (1) — (n) HoaDonDV</a:t>
            </a: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HoaDonDV (1) — (n) CT_HoaDonDV</a:t>
            </a:r>
            <a:endParaRPr lang="en-US" sz="2000" dirty="0">
              <a:latin typeface="Times New Roman" panose="02020603050405020304" pitchFamily="18" charset="0"/>
              <a:cs typeface="Times New Roman" panose="02020603050405020304" pitchFamily="18" charset="0"/>
            </a:endParaRP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DichVu (1) — (n) CT_HoaDonDV</a:t>
            </a: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NhanVien (1) — (n) HoaDonDV</a:t>
            </a: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NhanVien (1) — (n) NhanVien_CaLamViec</a:t>
            </a: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CaLamViec (1) — (n) NhanVien_CaLamViec</a:t>
            </a: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LoaiMay (1) — (n) MayTinh</a:t>
            </a:r>
          </a:p>
          <a:p>
            <a:pPr>
              <a:buFont typeface="Suez One" panose="00000500000000000000" pitchFamily="2" charset="-79"/>
              <a:buChar char="-"/>
            </a:pPr>
            <a:r>
              <a:rPr lang="vi-VN" sz="2000" dirty="0">
                <a:latin typeface="Times New Roman" panose="02020603050405020304" pitchFamily="18" charset="0"/>
                <a:cs typeface="Times New Roman" panose="02020603050405020304" pitchFamily="18" charset="0"/>
              </a:rPr>
              <a:t>ChucVu (1) — (n) NhanVien</a:t>
            </a:r>
          </a:p>
        </p:txBody>
      </p:sp>
    </p:spTree>
    <p:extLst>
      <p:ext uri="{BB962C8B-B14F-4D97-AF65-F5344CB8AC3E}">
        <p14:creationId xmlns:p14="http://schemas.microsoft.com/office/powerpoint/2010/main" val="27699997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4015</TotalTime>
  <Words>1140</Words>
  <Application>Microsoft Office PowerPoint</Application>
  <PresentationFormat>On-screen Show (4:3)</PresentationFormat>
  <Paragraphs>230</Paragraphs>
  <Slides>73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Lato</vt:lpstr>
      <vt:lpstr>Suez One</vt:lpstr>
      <vt:lpstr>Symbol</vt:lpstr>
      <vt:lpstr>Times New Roman</vt:lpstr>
      <vt:lpstr>Office Theme</vt:lpstr>
      <vt:lpstr>PowerPoint Presentation</vt:lpstr>
      <vt:lpstr>PowerPoint Presentation</vt:lpstr>
      <vt:lpstr>Mục lục</vt:lpstr>
      <vt:lpstr>PowerPoint Presentation</vt:lpstr>
      <vt:lpstr>Mô tả</vt:lpstr>
      <vt:lpstr>Yêu cầu hệ thống</vt:lpstr>
      <vt:lpstr>PowerPoint Presentation</vt:lpstr>
      <vt:lpstr>Phân tích các thực thể</vt:lpstr>
      <vt:lpstr>Quan hệ giữa các thực thể</vt:lpstr>
      <vt:lpstr>ERD</vt:lpstr>
      <vt:lpstr>Yêu cầu của khách hàng</vt:lpstr>
      <vt:lpstr>Yêu cầu của khách hàng</vt:lpstr>
      <vt:lpstr>Yêu cầu của nhân viên</vt:lpstr>
      <vt:lpstr>Yêu cầu của nhân viên</vt:lpstr>
      <vt:lpstr>Yêu cầu của nhân viên</vt:lpstr>
      <vt:lpstr>Yêu cầu của nhân viên</vt:lpstr>
      <vt:lpstr>Chức năng cho quản lý</vt:lpstr>
      <vt:lpstr>Chức năng cho quản lý</vt:lpstr>
      <vt:lpstr>Chức năng cho quản lý</vt:lpstr>
      <vt:lpstr>Chức năng cho quản lý</vt:lpstr>
      <vt:lpstr>Chức năng cho quản lý</vt:lpstr>
      <vt:lpstr>Chức năng cho quản lý</vt:lpstr>
      <vt:lpstr>Chức năng cho quản lý</vt:lpstr>
      <vt:lpstr>PowerPoint Presentation</vt:lpstr>
      <vt:lpstr>Tạo bảng</vt:lpstr>
      <vt:lpstr>Tạo bảng</vt:lpstr>
      <vt:lpstr>Tạo bảng</vt:lpstr>
      <vt:lpstr>Tạo bảng</vt:lpstr>
      <vt:lpstr>Tạo bảng</vt:lpstr>
      <vt:lpstr>Tạo bảng</vt:lpstr>
      <vt:lpstr>Tạo bảng</vt:lpstr>
      <vt:lpstr>Tạo bảng</vt:lpstr>
      <vt:lpstr>Tạo bảng</vt:lpstr>
      <vt:lpstr>Tạo bảng</vt:lpstr>
      <vt:lpstr>Tạo bảng</vt:lpstr>
      <vt:lpstr>View – KH – Danh Sách Dịch Vụ</vt:lpstr>
      <vt:lpstr>View – KH – Danh Sách Máy và Trạng thái</vt:lpstr>
      <vt:lpstr>View – NV – Lịch làm việc Nhân viên</vt:lpstr>
      <vt:lpstr>View – NV – Lịch sử mua dịch vụ</vt:lpstr>
      <vt:lpstr>View – NV – Lịch sử sử dụng máy</vt:lpstr>
      <vt:lpstr>View – NV – Phiên đang hoạt động</vt:lpstr>
      <vt:lpstr>View – NV – Thông tin cá nhân khách hàng</vt:lpstr>
      <vt:lpstr>View – NV – Trạng Thái máy có thể sử dụng</vt:lpstr>
      <vt:lpstr>VIEW – QL – Chi tiết hoá đơn dịch vụ</vt:lpstr>
      <vt:lpstr>VIEW – QL – Doanh thu theo giờ chi tiết</vt:lpstr>
      <vt:lpstr>VIEW – QL – Thống kê Tài khoản khách hàng</vt:lpstr>
      <vt:lpstr>VIEW – QL – Thống kê thông tin nhân viên</vt:lpstr>
      <vt:lpstr>PowerPoint Presentation</vt:lpstr>
      <vt:lpstr>Trigger </vt:lpstr>
      <vt:lpstr>TRIGGER khi cập nhật phiên</vt:lpstr>
      <vt:lpstr>TRIGGER khi cập nhật phiên</vt:lpstr>
      <vt:lpstr>TRIGGER khi cập nhật phiên</vt:lpstr>
      <vt:lpstr>Trigger ngăn chặn xung đột phiên sử dụng</vt:lpstr>
      <vt:lpstr>Trigger đảm bảo tính hợp lệ cho mức ưu đãi</vt:lpstr>
      <vt:lpstr>Trigger đảm bảo tính hợp lệ cho chi tiết hóa đơn</vt:lpstr>
      <vt:lpstr>Procedure kiểm tra trạng thái máy</vt:lpstr>
      <vt:lpstr>Procedure KH lấy thông tin cá nhân của mình</vt:lpstr>
      <vt:lpstr>Function tính tiền công 1 ca làm việc</vt:lpstr>
      <vt:lpstr>Function tính tiền công 1 ca làm việc</vt:lpstr>
      <vt:lpstr>Function tính lương nhân viên theo tháng</vt:lpstr>
      <vt:lpstr>Function tính tổng chi phí hóa đơn dịch vụ</vt:lpstr>
      <vt:lpstr>PowerPoint Presentation</vt:lpstr>
      <vt:lpstr>Tạo Roles</vt:lpstr>
      <vt:lpstr>Cấp quyền cho vai trò khách hàng</vt:lpstr>
      <vt:lpstr>Cấp quyền cho vai trò nhân viên</vt:lpstr>
      <vt:lpstr>Cấp quyền cho vai trò nhân viên</vt:lpstr>
      <vt:lpstr>Cấp quyền cho vai trò quản lý</vt:lpstr>
      <vt:lpstr>Cấp quyền cho vai trò admin</vt:lpstr>
      <vt:lpstr>Gán roles cho người dùng</vt:lpstr>
      <vt:lpstr>Kiểm tra quyền hạn</vt:lpstr>
      <vt:lpstr>Fulltext và Index</vt:lpstr>
      <vt:lpstr>Fulltext và Index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Dinh Xuan Thai Duong 20235689</cp:lastModifiedBy>
  <cp:revision>160</cp:revision>
  <dcterms:created xsi:type="dcterms:W3CDTF">2021-05-28T04:32:29Z</dcterms:created>
  <dcterms:modified xsi:type="dcterms:W3CDTF">2025-06-10T08:31:16Z</dcterms:modified>
</cp:coreProperties>
</file>